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98" r:id="rId1"/>
    <p:sldMasterId id="2147483799" r:id="rId2"/>
    <p:sldMasterId id="2147483800" r:id="rId3"/>
    <p:sldMasterId id="2147483801" r:id="rId4"/>
    <p:sldMasterId id="2147483802" r:id="rId5"/>
  </p:sldMasterIdLst>
  <p:notesMasterIdLst>
    <p:notesMasterId r:id="rId3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" panose="020B0604020202020204" charset="-52"/>
      <p:regular r:id="rId43"/>
      <p:bold r:id="rId44"/>
      <p:italic r:id="rId45"/>
      <p:boldItalic r:id="rId46"/>
    </p:embeddedFont>
    <p:embeddedFont>
      <p:font typeface="Montserrat Light" panose="020B0604020202020204" charset="-52"/>
      <p:regular r:id="rId47"/>
      <p:italic r:id="rId48"/>
    </p:embeddedFont>
    <p:embeddedFont>
      <p:font typeface="Montserrat Medium" panose="020B0604020202020204" charset="-52"/>
      <p:regular r:id="rId49"/>
      <p:italic r:id="rId50"/>
    </p:embeddedFont>
    <p:embeddedFont>
      <p:font typeface="Montserrat SemiBold" panose="020B0604020202020204" charset="-52"/>
      <p:bold r:id="rId51"/>
      <p:boldItalic r:id="rId52"/>
    </p:embeddedFont>
    <p:embeddedFont>
      <p:font typeface="Oswald" panose="020B0604020202020204" charset="-52"/>
      <p:regular r:id="rId53"/>
      <p:bold r:id="rId54"/>
    </p:embeddedFont>
    <p:embeddedFont>
      <p:font typeface="Poppins Light" panose="020B0604020202020204" charset="0"/>
      <p:regular r:id="rId55"/>
      <p:bold r:id="rId56"/>
      <p:italic r:id="rId57"/>
      <p:boldItalic r:id="rId58"/>
    </p:embeddedFont>
    <p:embeddedFont>
      <p:font typeface="Poppins SemiBold" panose="020B0604020202020204" charset="0"/>
      <p:regular r:id="rId59"/>
      <p:bold r:id="rId60"/>
      <p:italic r:id="rId61"/>
      <p:boldItalic r:id="rId62"/>
    </p:embeddedFont>
    <p:embeddedFont>
      <p:font typeface="Raleway" panose="020B0604020202020204" charset="-52"/>
      <p:regular r:id="rId63"/>
      <p:bold r:id="rId64"/>
      <p:italic r:id="rId65"/>
      <p:boldItalic r:id="rId66"/>
    </p:embeddedFont>
    <p:embeddedFont>
      <p:font typeface="Raleway Thin" panose="020B0604020202020204" charset="-52"/>
      <p:regular r:id="rId67"/>
      <p:bold r:id="rId68"/>
      <p:italic r:id="rId69"/>
      <p:boldItalic r:id="rId70"/>
    </p:embeddedFont>
    <p:embeddedFont>
      <p:font typeface="Roboto" panose="020B060402020202020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23370D-CACC-4DD4-9A1B-CFD67C8E6119}">
  <a:tblStyle styleId="{F923370D-CACC-4DD4-9A1B-CFD67C8E61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font" Target="fonts/font3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3963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90b7daf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90b7daf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e0148f64da_0_1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e0148f64da_0_1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b14ae2fd2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b14ae2fd2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b14ae2fd28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b14ae2fd28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38fa80810f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38fa80810f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e0148f64da_0_4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e0148f64da_0_4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397b007b90_0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397b007b90_0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38fa80810f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38fa80810f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9430898e1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9430898e1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e0148f64da_0_4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e0148f64da_0_4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19430898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g19430898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397b007b90_0_565:notes"/>
          <p:cNvSpPr txBox="1">
            <a:spLocks noGrp="1"/>
          </p:cNvSpPr>
          <p:nvPr>
            <p:ph type="body" idx="1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g2397b007b90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19430898e1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g19430898e1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1b14ae2fd28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1b14ae2fd28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9430898e1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g19430898e1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1b14ae2fd2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1b14ae2fd2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1bd62390c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1bd62390c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397b007b90_0_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g2397b007b90_0_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397b007b90_0_2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4" name="Google Shape;974;g2397b007b90_0_2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2397b007b90_0_2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2397b007b90_0_2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dbb62d908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3" name="Google Shape;993;gdbb62d908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38fa80810f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238fa80810f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397b007b90_0_580:notes"/>
          <p:cNvSpPr txBox="1">
            <a:spLocks noGrp="1"/>
          </p:cNvSpPr>
          <p:nvPr>
            <p:ph type="body" idx="1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2397b007b90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781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397b007b90_0_17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g2397b007b90_0_1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397b007b90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2397b007b90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2397b007b90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2397b007b90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b14ae2fd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b14ae2fd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de99f838be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de99f838be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de99f838be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de99f838be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d98fe0e1a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d98fe0e1a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38fa80810f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38fa80810f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397b007b90_0_2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397b007b90_0_2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05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96" name="Google Shape;396;p105"/>
          <p:cNvSpPr>
            <a:spLocks noGrp="1"/>
          </p:cNvSpPr>
          <p:nvPr>
            <p:ph type="pic" idx="2"/>
          </p:nvPr>
        </p:nvSpPr>
        <p:spPr>
          <a:xfrm>
            <a:off x="303488" y="-351120"/>
            <a:ext cx="8485200" cy="2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Blank">
  <p:cSld name="38_Blank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6"/>
          <p:cNvSpPr>
            <a:spLocks noGrp="1"/>
          </p:cNvSpPr>
          <p:nvPr>
            <p:ph type="pic" idx="2"/>
          </p:nvPr>
        </p:nvSpPr>
        <p:spPr>
          <a:xfrm>
            <a:off x="3296588" y="1"/>
            <a:ext cx="25509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99" name="Google Shape;399;p10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Blank">
  <p:cSld name="39_Blank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7"/>
          <p:cNvSpPr>
            <a:spLocks noGrp="1"/>
          </p:cNvSpPr>
          <p:nvPr>
            <p:ph type="pic" idx="2"/>
          </p:nvPr>
        </p:nvSpPr>
        <p:spPr>
          <a:xfrm>
            <a:off x="-175237" y="-208190"/>
            <a:ext cx="9686400" cy="28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02" name="Google Shape;402;p107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Blank">
  <p:cSld name="40_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8"/>
          <p:cNvSpPr>
            <a:spLocks noGrp="1"/>
          </p:cNvSpPr>
          <p:nvPr>
            <p:ph type="pic" idx="2"/>
          </p:nvPr>
        </p:nvSpPr>
        <p:spPr>
          <a:xfrm>
            <a:off x="938802" y="695915"/>
            <a:ext cx="3208800" cy="3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05" name="Google Shape;405;p10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Blank">
  <p:cSld name="41_Blank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9"/>
          <p:cNvSpPr>
            <a:spLocks noGrp="1"/>
          </p:cNvSpPr>
          <p:nvPr>
            <p:ph type="pic" idx="2"/>
          </p:nvPr>
        </p:nvSpPr>
        <p:spPr>
          <a:xfrm>
            <a:off x="4996452" y="718118"/>
            <a:ext cx="3208800" cy="3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08" name="Google Shape;408;p10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Blank">
  <p:cSld name="42_Blank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0"/>
          <p:cNvSpPr>
            <a:spLocks noGrp="1"/>
          </p:cNvSpPr>
          <p:nvPr>
            <p:ph type="pic" idx="2"/>
          </p:nvPr>
        </p:nvSpPr>
        <p:spPr>
          <a:xfrm>
            <a:off x="938802" y="1103688"/>
            <a:ext cx="3208800" cy="3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11" name="Google Shape;411;p11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3_Blank">
  <p:cSld name="73_Blank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1"/>
          <p:cNvSpPr>
            <a:spLocks noGrp="1"/>
          </p:cNvSpPr>
          <p:nvPr>
            <p:ph type="pic" idx="2"/>
          </p:nvPr>
        </p:nvSpPr>
        <p:spPr>
          <a:xfrm rot="256496">
            <a:off x="5940048" y="639700"/>
            <a:ext cx="1597745" cy="16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14" name="Google Shape;414;p11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415" name="Google Shape;415;p111"/>
          <p:cNvSpPr>
            <a:spLocks noGrp="1"/>
          </p:cNvSpPr>
          <p:nvPr>
            <p:ph type="pic" idx="3"/>
          </p:nvPr>
        </p:nvSpPr>
        <p:spPr>
          <a:xfrm rot="-588582">
            <a:off x="4372464" y="1068696"/>
            <a:ext cx="1561836" cy="15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16" name="Google Shape;416;p111"/>
          <p:cNvSpPr>
            <a:spLocks noGrp="1"/>
          </p:cNvSpPr>
          <p:nvPr>
            <p:ph type="pic" idx="4"/>
          </p:nvPr>
        </p:nvSpPr>
        <p:spPr>
          <a:xfrm rot="256145">
            <a:off x="6663372" y="1854621"/>
            <a:ext cx="1708741" cy="173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17" name="Google Shape;417;p111"/>
          <p:cNvSpPr>
            <a:spLocks noGrp="1"/>
          </p:cNvSpPr>
          <p:nvPr>
            <p:ph type="pic" idx="5"/>
          </p:nvPr>
        </p:nvSpPr>
        <p:spPr>
          <a:xfrm rot="-299180">
            <a:off x="5207898" y="2423499"/>
            <a:ext cx="1615313" cy="164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_Blank">
  <p:cSld name="74_Blank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12"/>
          <p:cNvSpPr>
            <a:spLocks noGrp="1"/>
          </p:cNvSpPr>
          <p:nvPr>
            <p:ph type="pic" idx="2"/>
          </p:nvPr>
        </p:nvSpPr>
        <p:spPr>
          <a:xfrm rot="-299080">
            <a:off x="727326" y="555739"/>
            <a:ext cx="1446671" cy="144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0" name="Google Shape;420;p112"/>
          <p:cNvSpPr>
            <a:spLocks noGrp="1"/>
          </p:cNvSpPr>
          <p:nvPr>
            <p:ph type="pic" idx="3"/>
          </p:nvPr>
        </p:nvSpPr>
        <p:spPr>
          <a:xfrm rot="-298772">
            <a:off x="6873680" y="629044"/>
            <a:ext cx="1520740" cy="1519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1" name="Google Shape;421;p112"/>
          <p:cNvSpPr>
            <a:spLocks noGrp="1"/>
          </p:cNvSpPr>
          <p:nvPr>
            <p:ph type="pic" idx="4"/>
          </p:nvPr>
        </p:nvSpPr>
        <p:spPr>
          <a:xfrm rot="-298974">
            <a:off x="5261214" y="506648"/>
            <a:ext cx="1640600" cy="163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2" name="Google Shape;422;p112"/>
          <p:cNvSpPr>
            <a:spLocks noGrp="1"/>
          </p:cNvSpPr>
          <p:nvPr>
            <p:ph type="pic" idx="5"/>
          </p:nvPr>
        </p:nvSpPr>
        <p:spPr>
          <a:xfrm rot="-298667">
            <a:off x="3721022" y="647964"/>
            <a:ext cx="1479781" cy="147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3" name="Google Shape;423;p112"/>
          <p:cNvSpPr>
            <a:spLocks noGrp="1"/>
          </p:cNvSpPr>
          <p:nvPr>
            <p:ph type="pic" idx="6"/>
          </p:nvPr>
        </p:nvSpPr>
        <p:spPr>
          <a:xfrm rot="-299100">
            <a:off x="2081210" y="418857"/>
            <a:ext cx="1805630" cy="180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4" name="Google Shape;424;p11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5_Blank">
  <p:cSld name="75_Blank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3"/>
          <p:cNvSpPr>
            <a:spLocks noGrp="1"/>
          </p:cNvSpPr>
          <p:nvPr>
            <p:ph type="pic" idx="2"/>
          </p:nvPr>
        </p:nvSpPr>
        <p:spPr>
          <a:xfrm>
            <a:off x="2909474" y="1867160"/>
            <a:ext cx="14676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7" name="Google Shape;427;p113"/>
          <p:cNvSpPr>
            <a:spLocks noGrp="1"/>
          </p:cNvSpPr>
          <p:nvPr>
            <p:ph type="pic" idx="3"/>
          </p:nvPr>
        </p:nvSpPr>
        <p:spPr>
          <a:xfrm>
            <a:off x="4745048" y="1559667"/>
            <a:ext cx="14676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8" name="Google Shape;428;p113"/>
          <p:cNvSpPr>
            <a:spLocks noGrp="1"/>
          </p:cNvSpPr>
          <p:nvPr>
            <p:ph type="pic" idx="4"/>
          </p:nvPr>
        </p:nvSpPr>
        <p:spPr>
          <a:xfrm>
            <a:off x="6580620" y="1867160"/>
            <a:ext cx="14676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29" name="Google Shape;429;p11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430" name="Google Shape;430;p113"/>
          <p:cNvSpPr>
            <a:spLocks noGrp="1"/>
          </p:cNvSpPr>
          <p:nvPr>
            <p:ph type="pic" idx="5"/>
          </p:nvPr>
        </p:nvSpPr>
        <p:spPr>
          <a:xfrm>
            <a:off x="1073901" y="1559667"/>
            <a:ext cx="14676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Blank">
  <p:cSld name="76_Blank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4"/>
          <p:cNvSpPr>
            <a:spLocks noGrp="1"/>
          </p:cNvSpPr>
          <p:nvPr>
            <p:ph type="pic" idx="2"/>
          </p:nvPr>
        </p:nvSpPr>
        <p:spPr>
          <a:xfrm>
            <a:off x="3577648" y="1914960"/>
            <a:ext cx="1965300" cy="1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33" name="Google Shape;433;p114"/>
          <p:cNvSpPr>
            <a:spLocks noGrp="1"/>
          </p:cNvSpPr>
          <p:nvPr>
            <p:ph type="pic" idx="3"/>
          </p:nvPr>
        </p:nvSpPr>
        <p:spPr>
          <a:xfrm>
            <a:off x="6230688" y="1730563"/>
            <a:ext cx="20352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34" name="Google Shape;434;p11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435" name="Google Shape;435;p114"/>
          <p:cNvSpPr>
            <a:spLocks noGrp="1"/>
          </p:cNvSpPr>
          <p:nvPr>
            <p:ph type="pic" idx="4"/>
          </p:nvPr>
        </p:nvSpPr>
        <p:spPr>
          <a:xfrm>
            <a:off x="878471" y="1862985"/>
            <a:ext cx="1990500" cy="11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39">
  <p:cSld name="3_3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15"/>
          <p:cNvSpPr>
            <a:spLocks noGrp="1"/>
          </p:cNvSpPr>
          <p:nvPr>
            <p:ph type="pic" idx="2"/>
          </p:nvPr>
        </p:nvSpPr>
        <p:spPr>
          <a:xfrm>
            <a:off x="3519888" y="0"/>
            <a:ext cx="5624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38" name="Google Shape;438;p115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39">
  <p:cSld name="4_39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16"/>
          <p:cNvSpPr>
            <a:spLocks noGrp="1"/>
          </p:cNvSpPr>
          <p:nvPr>
            <p:ph type="pic" idx="2"/>
          </p:nvPr>
        </p:nvSpPr>
        <p:spPr>
          <a:xfrm>
            <a:off x="3758452" y="1407526"/>
            <a:ext cx="16272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41" name="Google Shape;441;p11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17"/>
          <p:cNvSpPr>
            <a:spLocks noGrp="1"/>
          </p:cNvSpPr>
          <p:nvPr>
            <p:ph type="pic" idx="2"/>
          </p:nvPr>
        </p:nvSpPr>
        <p:spPr>
          <a:xfrm>
            <a:off x="3758452" y="1407526"/>
            <a:ext cx="16272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44" name="Google Shape;444;p117"/>
          <p:cNvSpPr>
            <a:spLocks noGrp="1"/>
          </p:cNvSpPr>
          <p:nvPr>
            <p:ph type="pic" idx="3"/>
          </p:nvPr>
        </p:nvSpPr>
        <p:spPr>
          <a:xfrm>
            <a:off x="6498064" y="1407526"/>
            <a:ext cx="16272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45" name="Google Shape;445;p117"/>
          <p:cNvSpPr>
            <a:spLocks noGrp="1"/>
          </p:cNvSpPr>
          <p:nvPr>
            <p:ph type="pic" idx="4"/>
          </p:nvPr>
        </p:nvSpPr>
        <p:spPr>
          <a:xfrm>
            <a:off x="1018842" y="1407526"/>
            <a:ext cx="16272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46" name="Google Shape;446;p117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">
  <p:cSld name="58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8"/>
          <p:cNvSpPr>
            <a:spLocks noGrp="1"/>
          </p:cNvSpPr>
          <p:nvPr>
            <p:ph type="pic" idx="2"/>
          </p:nvPr>
        </p:nvSpPr>
        <p:spPr>
          <a:xfrm>
            <a:off x="1662865" y="1686023"/>
            <a:ext cx="1838400" cy="1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49" name="Google Shape;449;p118"/>
          <p:cNvSpPr>
            <a:spLocks noGrp="1"/>
          </p:cNvSpPr>
          <p:nvPr>
            <p:ph type="pic" idx="3"/>
          </p:nvPr>
        </p:nvSpPr>
        <p:spPr>
          <a:xfrm>
            <a:off x="3501098" y="1529422"/>
            <a:ext cx="2141700" cy="21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50" name="Google Shape;450;p118"/>
          <p:cNvSpPr>
            <a:spLocks noGrp="1"/>
          </p:cNvSpPr>
          <p:nvPr>
            <p:ph type="pic" idx="4"/>
          </p:nvPr>
        </p:nvSpPr>
        <p:spPr>
          <a:xfrm>
            <a:off x="5642611" y="1687287"/>
            <a:ext cx="1838400" cy="1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51" name="Google Shape;451;p11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58">
  <p:cSld name="1_58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9"/>
          <p:cNvSpPr>
            <a:spLocks noGrp="1"/>
          </p:cNvSpPr>
          <p:nvPr>
            <p:ph type="pic" idx="2"/>
          </p:nvPr>
        </p:nvSpPr>
        <p:spPr>
          <a:xfrm>
            <a:off x="2781601" y="1614138"/>
            <a:ext cx="1519500" cy="1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54" name="Google Shape;454;p119"/>
          <p:cNvSpPr>
            <a:spLocks noGrp="1"/>
          </p:cNvSpPr>
          <p:nvPr>
            <p:ph type="pic" idx="3"/>
          </p:nvPr>
        </p:nvSpPr>
        <p:spPr>
          <a:xfrm>
            <a:off x="4842838" y="1614138"/>
            <a:ext cx="1519500" cy="1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55" name="Google Shape;455;p119"/>
          <p:cNvSpPr>
            <a:spLocks noGrp="1"/>
          </p:cNvSpPr>
          <p:nvPr>
            <p:ph type="pic" idx="4"/>
          </p:nvPr>
        </p:nvSpPr>
        <p:spPr>
          <a:xfrm>
            <a:off x="6904073" y="1614138"/>
            <a:ext cx="1519500" cy="1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56" name="Google Shape;456;p119"/>
          <p:cNvSpPr>
            <a:spLocks noGrp="1"/>
          </p:cNvSpPr>
          <p:nvPr>
            <p:ph type="pic" idx="5"/>
          </p:nvPr>
        </p:nvSpPr>
        <p:spPr>
          <a:xfrm>
            <a:off x="720365" y="1614138"/>
            <a:ext cx="1519500" cy="1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57" name="Google Shape;457;p11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60" name="Google Shape;460;p120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21"/>
          <p:cNvSpPr>
            <a:spLocks noGrp="1"/>
          </p:cNvSpPr>
          <p:nvPr>
            <p:ph type="pic" idx="2"/>
          </p:nvPr>
        </p:nvSpPr>
        <p:spPr>
          <a:xfrm>
            <a:off x="972016" y="1584177"/>
            <a:ext cx="1569000" cy="16527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63" name="Google Shape;463;p121"/>
          <p:cNvSpPr>
            <a:spLocks noGrp="1"/>
          </p:cNvSpPr>
          <p:nvPr>
            <p:ph type="pic" idx="3"/>
          </p:nvPr>
        </p:nvSpPr>
        <p:spPr>
          <a:xfrm>
            <a:off x="3787538" y="1584177"/>
            <a:ext cx="1569000" cy="16527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64" name="Google Shape;464;p121"/>
          <p:cNvSpPr>
            <a:spLocks noGrp="1"/>
          </p:cNvSpPr>
          <p:nvPr>
            <p:ph type="pic" idx="4"/>
          </p:nvPr>
        </p:nvSpPr>
        <p:spPr>
          <a:xfrm>
            <a:off x="6603059" y="1584177"/>
            <a:ext cx="1569000" cy="16527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65" name="Google Shape;465;p12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2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23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4500"/>
              <a:buFont typeface="Poppins SemiBold"/>
              <a:buNone/>
              <a:defRPr sz="45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23"/>
          <p:cNvSpPr txBox="1">
            <a:spLocks noGrp="1"/>
          </p:cNvSpPr>
          <p:nvPr>
            <p:ph type="body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/>
            </a:lvl1pPr>
            <a:lvl2pPr marL="91440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/>
            </a:lvl2pPr>
            <a:lvl3pPr marL="1371600" lvl="2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/>
            </a:lvl3pPr>
            <a:lvl4pPr marL="1828800" lvl="3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/>
            </a:lvl4pPr>
            <a:lvl5pPr marL="2286000" lvl="4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12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0">
  <p:cSld name="1_30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24"/>
          <p:cNvSpPr>
            <a:spLocks noGrp="1"/>
          </p:cNvSpPr>
          <p:nvPr>
            <p:ph type="pic" idx="2"/>
          </p:nvPr>
        </p:nvSpPr>
        <p:spPr>
          <a:xfrm>
            <a:off x="4815107" y="1407527"/>
            <a:ext cx="3752100" cy="24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74" name="Google Shape;474;p124"/>
          <p:cNvSpPr>
            <a:spLocks noGrp="1"/>
          </p:cNvSpPr>
          <p:nvPr>
            <p:ph type="pic" idx="3"/>
          </p:nvPr>
        </p:nvSpPr>
        <p:spPr>
          <a:xfrm>
            <a:off x="576699" y="1407527"/>
            <a:ext cx="3752100" cy="24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75" name="Google Shape;475;p12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9_Title and Content">
  <p:cSld name="89_Title and Content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5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78" name="Google Shape;478;p125"/>
          <p:cNvSpPr>
            <a:spLocks noGrp="1"/>
          </p:cNvSpPr>
          <p:nvPr>
            <p:ph type="pic" idx="3"/>
          </p:nvPr>
        </p:nvSpPr>
        <p:spPr>
          <a:xfrm>
            <a:off x="4572000" y="2571750"/>
            <a:ext cx="45720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79" name="Google Shape;479;p125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4_Title and Content">
  <p:cSld name="84_Title and Content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6"/>
          <p:cNvSpPr>
            <a:spLocks noGrp="1"/>
          </p:cNvSpPr>
          <p:nvPr>
            <p:ph type="pic" idx="2"/>
          </p:nvPr>
        </p:nvSpPr>
        <p:spPr>
          <a:xfrm>
            <a:off x="3048000" y="2571750"/>
            <a:ext cx="30480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82" name="Google Shape;482;p126"/>
          <p:cNvSpPr>
            <a:spLocks noGrp="1"/>
          </p:cNvSpPr>
          <p:nvPr>
            <p:ph type="pic" idx="3"/>
          </p:nvPr>
        </p:nvSpPr>
        <p:spPr>
          <a:xfrm>
            <a:off x="0" y="0"/>
            <a:ext cx="30480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83" name="Google Shape;483;p126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84" name="Google Shape;484;p12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27"/>
          <p:cNvSpPr>
            <a:spLocks noGrp="1"/>
          </p:cNvSpPr>
          <p:nvPr>
            <p:ph type="pic" idx="2"/>
          </p:nvPr>
        </p:nvSpPr>
        <p:spPr>
          <a:xfrm>
            <a:off x="171449" y="157759"/>
            <a:ext cx="2085600" cy="24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87" name="Google Shape;487;p127"/>
          <p:cNvSpPr>
            <a:spLocks noGrp="1"/>
          </p:cNvSpPr>
          <p:nvPr>
            <p:ph type="pic" idx="3"/>
          </p:nvPr>
        </p:nvSpPr>
        <p:spPr>
          <a:xfrm>
            <a:off x="2414071" y="157759"/>
            <a:ext cx="2085600" cy="24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88" name="Google Shape;488;p127"/>
          <p:cNvSpPr>
            <a:spLocks noGrp="1"/>
          </p:cNvSpPr>
          <p:nvPr>
            <p:ph type="pic" idx="4"/>
          </p:nvPr>
        </p:nvSpPr>
        <p:spPr>
          <a:xfrm>
            <a:off x="4656691" y="157759"/>
            <a:ext cx="2085600" cy="24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89" name="Google Shape;489;p127"/>
          <p:cNvSpPr>
            <a:spLocks noGrp="1"/>
          </p:cNvSpPr>
          <p:nvPr>
            <p:ph type="pic" idx="5"/>
          </p:nvPr>
        </p:nvSpPr>
        <p:spPr>
          <a:xfrm>
            <a:off x="6899312" y="157759"/>
            <a:ext cx="2085600" cy="24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90" name="Google Shape;490;p127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2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493" name="Google Shape;493;p128"/>
          <p:cNvSpPr>
            <a:spLocks noGrp="1"/>
          </p:cNvSpPr>
          <p:nvPr>
            <p:ph type="pic" idx="2"/>
          </p:nvPr>
        </p:nvSpPr>
        <p:spPr>
          <a:xfrm>
            <a:off x="985574" y="1958"/>
            <a:ext cx="22713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94" name="Google Shape;494;p128"/>
          <p:cNvSpPr>
            <a:spLocks noGrp="1"/>
          </p:cNvSpPr>
          <p:nvPr>
            <p:ph type="pic" idx="3"/>
          </p:nvPr>
        </p:nvSpPr>
        <p:spPr>
          <a:xfrm>
            <a:off x="3436300" y="1957"/>
            <a:ext cx="22713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95" name="Google Shape;495;p128"/>
          <p:cNvSpPr>
            <a:spLocks noGrp="1"/>
          </p:cNvSpPr>
          <p:nvPr>
            <p:ph type="pic" idx="4"/>
          </p:nvPr>
        </p:nvSpPr>
        <p:spPr>
          <a:xfrm>
            <a:off x="5887026" y="-9267"/>
            <a:ext cx="22713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96" name="Google Shape;496;p128"/>
          <p:cNvSpPr>
            <a:spLocks noGrp="1"/>
          </p:cNvSpPr>
          <p:nvPr>
            <p:ph type="pic" idx="5"/>
          </p:nvPr>
        </p:nvSpPr>
        <p:spPr>
          <a:xfrm>
            <a:off x="2213944" y="76217"/>
            <a:ext cx="22833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97" name="Google Shape;497;p128"/>
          <p:cNvSpPr>
            <a:spLocks noGrp="1"/>
          </p:cNvSpPr>
          <p:nvPr>
            <p:ph type="pic" idx="6"/>
          </p:nvPr>
        </p:nvSpPr>
        <p:spPr>
          <a:xfrm>
            <a:off x="4658656" y="76217"/>
            <a:ext cx="22833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98" name="Google Shape;498;p128"/>
          <p:cNvSpPr>
            <a:spLocks noGrp="1"/>
          </p:cNvSpPr>
          <p:nvPr>
            <p:ph type="pic" idx="7"/>
          </p:nvPr>
        </p:nvSpPr>
        <p:spPr>
          <a:xfrm>
            <a:off x="3436300" y="1300962"/>
            <a:ext cx="22833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Blank">
  <p:cSld name="46_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2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501" name="Google Shape;501;p129"/>
          <p:cNvSpPr>
            <a:spLocks noGrp="1"/>
          </p:cNvSpPr>
          <p:nvPr>
            <p:ph type="pic" idx="2"/>
          </p:nvPr>
        </p:nvSpPr>
        <p:spPr>
          <a:xfrm>
            <a:off x="4662332" y="0"/>
            <a:ext cx="44796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02" name="Google Shape;502;p129"/>
          <p:cNvSpPr>
            <a:spLocks noGrp="1"/>
          </p:cNvSpPr>
          <p:nvPr>
            <p:ph type="pic" idx="3"/>
          </p:nvPr>
        </p:nvSpPr>
        <p:spPr>
          <a:xfrm>
            <a:off x="4674360" y="1150429"/>
            <a:ext cx="1194000" cy="23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03" name="Google Shape;503;p129"/>
          <p:cNvSpPr>
            <a:spLocks noGrp="1"/>
          </p:cNvSpPr>
          <p:nvPr>
            <p:ph type="pic" idx="4"/>
          </p:nvPr>
        </p:nvSpPr>
        <p:spPr>
          <a:xfrm>
            <a:off x="5951907" y="1150431"/>
            <a:ext cx="1819200" cy="1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04" name="Google Shape;504;p129"/>
          <p:cNvSpPr>
            <a:spLocks noGrp="1"/>
          </p:cNvSpPr>
          <p:nvPr>
            <p:ph type="pic" idx="5"/>
          </p:nvPr>
        </p:nvSpPr>
        <p:spPr>
          <a:xfrm>
            <a:off x="7854758" y="1150429"/>
            <a:ext cx="1287000" cy="2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05" name="Google Shape;505;p129"/>
          <p:cNvSpPr>
            <a:spLocks noGrp="1"/>
          </p:cNvSpPr>
          <p:nvPr>
            <p:ph type="pic" idx="6"/>
          </p:nvPr>
        </p:nvSpPr>
        <p:spPr>
          <a:xfrm>
            <a:off x="5951907" y="2822339"/>
            <a:ext cx="1819200" cy="23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06" name="Google Shape;506;p129"/>
          <p:cNvSpPr>
            <a:spLocks noGrp="1"/>
          </p:cNvSpPr>
          <p:nvPr>
            <p:ph type="pic" idx="7"/>
          </p:nvPr>
        </p:nvSpPr>
        <p:spPr>
          <a:xfrm>
            <a:off x="7856907" y="3569934"/>
            <a:ext cx="1287000" cy="1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Blank">
  <p:cSld name="25_Blank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30"/>
          <p:cNvSpPr>
            <a:spLocks noGrp="1"/>
          </p:cNvSpPr>
          <p:nvPr>
            <p:ph type="pic" idx="2"/>
          </p:nvPr>
        </p:nvSpPr>
        <p:spPr>
          <a:xfrm>
            <a:off x="978060" y="0"/>
            <a:ext cx="22863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09" name="Google Shape;509;p13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510" name="Google Shape;510;p130"/>
          <p:cNvSpPr>
            <a:spLocks noGrp="1"/>
          </p:cNvSpPr>
          <p:nvPr>
            <p:ph type="pic" idx="3"/>
          </p:nvPr>
        </p:nvSpPr>
        <p:spPr>
          <a:xfrm>
            <a:off x="1660161" y="2571749"/>
            <a:ext cx="22863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11" name="Google Shape;511;p130"/>
          <p:cNvSpPr>
            <a:spLocks noGrp="1"/>
          </p:cNvSpPr>
          <p:nvPr>
            <p:ph type="pic" idx="4"/>
          </p:nvPr>
        </p:nvSpPr>
        <p:spPr>
          <a:xfrm>
            <a:off x="2460347" y="-1"/>
            <a:ext cx="22863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12" name="Google Shape;512;p130"/>
          <p:cNvSpPr>
            <a:spLocks noGrp="1"/>
          </p:cNvSpPr>
          <p:nvPr>
            <p:ph type="pic" idx="5"/>
          </p:nvPr>
        </p:nvSpPr>
        <p:spPr>
          <a:xfrm>
            <a:off x="174174" y="2571749"/>
            <a:ext cx="22863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Blank">
  <p:cSld name="32_Blank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31"/>
          <p:cNvSpPr>
            <a:spLocks noGrp="1"/>
          </p:cNvSpPr>
          <p:nvPr>
            <p:ph type="pic" idx="2"/>
          </p:nvPr>
        </p:nvSpPr>
        <p:spPr>
          <a:xfrm>
            <a:off x="4043690" y="-1"/>
            <a:ext cx="4573800" cy="51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15" name="Google Shape;515;p13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2"/>
          <p:cNvSpPr>
            <a:spLocks noGrp="1"/>
          </p:cNvSpPr>
          <p:nvPr>
            <p:ph type="pic" idx="2"/>
          </p:nvPr>
        </p:nvSpPr>
        <p:spPr>
          <a:xfrm>
            <a:off x="783178" y="1262398"/>
            <a:ext cx="24129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18" name="Google Shape;518;p132"/>
          <p:cNvSpPr>
            <a:spLocks noGrp="1"/>
          </p:cNvSpPr>
          <p:nvPr>
            <p:ph type="pic" idx="3"/>
          </p:nvPr>
        </p:nvSpPr>
        <p:spPr>
          <a:xfrm>
            <a:off x="783178" y="3012158"/>
            <a:ext cx="24129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19" name="Google Shape;519;p132"/>
          <p:cNvSpPr>
            <a:spLocks noGrp="1"/>
          </p:cNvSpPr>
          <p:nvPr>
            <p:ph type="pic" idx="4"/>
          </p:nvPr>
        </p:nvSpPr>
        <p:spPr>
          <a:xfrm>
            <a:off x="3365589" y="3012158"/>
            <a:ext cx="24129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0" name="Google Shape;520;p132"/>
          <p:cNvSpPr>
            <a:spLocks noGrp="1"/>
          </p:cNvSpPr>
          <p:nvPr>
            <p:ph type="pic" idx="5"/>
          </p:nvPr>
        </p:nvSpPr>
        <p:spPr>
          <a:xfrm>
            <a:off x="3365589" y="1262398"/>
            <a:ext cx="24129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1" name="Google Shape;521;p132"/>
          <p:cNvSpPr>
            <a:spLocks noGrp="1"/>
          </p:cNvSpPr>
          <p:nvPr>
            <p:ph type="pic" idx="6"/>
          </p:nvPr>
        </p:nvSpPr>
        <p:spPr>
          <a:xfrm>
            <a:off x="5948000" y="1262398"/>
            <a:ext cx="24129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2" name="Google Shape;522;p132"/>
          <p:cNvSpPr>
            <a:spLocks noGrp="1"/>
          </p:cNvSpPr>
          <p:nvPr>
            <p:ph type="pic" idx="7"/>
          </p:nvPr>
        </p:nvSpPr>
        <p:spPr>
          <a:xfrm>
            <a:off x="5948000" y="3012158"/>
            <a:ext cx="24129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3" name="Google Shape;523;p13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3">
  <p:cSld name="83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3"/>
          <p:cNvSpPr>
            <a:spLocks noGrp="1"/>
          </p:cNvSpPr>
          <p:nvPr>
            <p:ph type="pic" idx="2"/>
          </p:nvPr>
        </p:nvSpPr>
        <p:spPr>
          <a:xfrm>
            <a:off x="2619632" y="2939293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6" name="Google Shape;526;p133"/>
          <p:cNvSpPr>
            <a:spLocks noGrp="1"/>
          </p:cNvSpPr>
          <p:nvPr>
            <p:ph type="pic" idx="3"/>
          </p:nvPr>
        </p:nvSpPr>
        <p:spPr>
          <a:xfrm>
            <a:off x="4639188" y="2939293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7" name="Google Shape;527;p133"/>
          <p:cNvSpPr>
            <a:spLocks noGrp="1"/>
          </p:cNvSpPr>
          <p:nvPr>
            <p:ph type="pic" idx="4"/>
          </p:nvPr>
        </p:nvSpPr>
        <p:spPr>
          <a:xfrm>
            <a:off x="6658744" y="2939293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8" name="Google Shape;528;p133"/>
          <p:cNvSpPr>
            <a:spLocks noGrp="1"/>
          </p:cNvSpPr>
          <p:nvPr>
            <p:ph type="pic" idx="5"/>
          </p:nvPr>
        </p:nvSpPr>
        <p:spPr>
          <a:xfrm>
            <a:off x="600075" y="2939293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29" name="Google Shape;529;p133"/>
          <p:cNvSpPr>
            <a:spLocks noGrp="1"/>
          </p:cNvSpPr>
          <p:nvPr>
            <p:ph type="pic" idx="6"/>
          </p:nvPr>
        </p:nvSpPr>
        <p:spPr>
          <a:xfrm>
            <a:off x="2619632" y="1408114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0" name="Google Shape;530;p133"/>
          <p:cNvSpPr>
            <a:spLocks noGrp="1"/>
          </p:cNvSpPr>
          <p:nvPr>
            <p:ph type="pic" idx="7"/>
          </p:nvPr>
        </p:nvSpPr>
        <p:spPr>
          <a:xfrm>
            <a:off x="4639188" y="1408114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1" name="Google Shape;531;p133"/>
          <p:cNvSpPr>
            <a:spLocks noGrp="1"/>
          </p:cNvSpPr>
          <p:nvPr>
            <p:ph type="pic" idx="8"/>
          </p:nvPr>
        </p:nvSpPr>
        <p:spPr>
          <a:xfrm>
            <a:off x="6658744" y="1408114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2" name="Google Shape;532;p133"/>
          <p:cNvSpPr>
            <a:spLocks noGrp="1"/>
          </p:cNvSpPr>
          <p:nvPr>
            <p:ph type="pic" idx="9"/>
          </p:nvPr>
        </p:nvSpPr>
        <p:spPr>
          <a:xfrm>
            <a:off x="600075" y="1408114"/>
            <a:ext cx="1885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3" name="Google Shape;533;p13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83">
  <p:cSld name="1_8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34"/>
          <p:cNvSpPr>
            <a:spLocks noGrp="1"/>
          </p:cNvSpPr>
          <p:nvPr>
            <p:ph type="pic" idx="2"/>
          </p:nvPr>
        </p:nvSpPr>
        <p:spPr>
          <a:xfrm>
            <a:off x="1170695" y="3039062"/>
            <a:ext cx="21525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6" name="Google Shape;536;p134"/>
          <p:cNvSpPr>
            <a:spLocks noGrp="1"/>
          </p:cNvSpPr>
          <p:nvPr>
            <p:ph type="pic" idx="3"/>
          </p:nvPr>
        </p:nvSpPr>
        <p:spPr>
          <a:xfrm>
            <a:off x="3513406" y="1287194"/>
            <a:ext cx="2152500" cy="3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7" name="Google Shape;537;p134"/>
          <p:cNvSpPr>
            <a:spLocks noGrp="1"/>
          </p:cNvSpPr>
          <p:nvPr>
            <p:ph type="pic" idx="4"/>
          </p:nvPr>
        </p:nvSpPr>
        <p:spPr>
          <a:xfrm>
            <a:off x="5856117" y="1283774"/>
            <a:ext cx="21525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8" name="Google Shape;538;p134"/>
          <p:cNvSpPr>
            <a:spLocks noGrp="1"/>
          </p:cNvSpPr>
          <p:nvPr>
            <p:ph type="pic" idx="5"/>
          </p:nvPr>
        </p:nvSpPr>
        <p:spPr>
          <a:xfrm>
            <a:off x="5856117" y="3039062"/>
            <a:ext cx="21525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39" name="Google Shape;539;p134"/>
          <p:cNvSpPr>
            <a:spLocks noGrp="1"/>
          </p:cNvSpPr>
          <p:nvPr>
            <p:ph type="pic" idx="6"/>
          </p:nvPr>
        </p:nvSpPr>
        <p:spPr>
          <a:xfrm>
            <a:off x="1170695" y="1283774"/>
            <a:ext cx="21525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40" name="Google Shape;540;p13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Title and Content">
  <p:cSld name="90_Title and Conten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5"/>
          <p:cNvSpPr>
            <a:spLocks noGrp="1"/>
          </p:cNvSpPr>
          <p:nvPr>
            <p:ph type="pic" idx="2"/>
          </p:nvPr>
        </p:nvSpPr>
        <p:spPr>
          <a:xfrm>
            <a:off x="4607407" y="1349906"/>
            <a:ext cx="3774600" cy="3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43" name="Google Shape;543;p135"/>
          <p:cNvSpPr>
            <a:spLocks noGrp="1"/>
          </p:cNvSpPr>
          <p:nvPr>
            <p:ph type="pic" idx="3"/>
          </p:nvPr>
        </p:nvSpPr>
        <p:spPr>
          <a:xfrm>
            <a:off x="782954" y="1349906"/>
            <a:ext cx="18507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44" name="Google Shape;544;p135"/>
          <p:cNvSpPr>
            <a:spLocks noGrp="1"/>
          </p:cNvSpPr>
          <p:nvPr>
            <p:ph type="pic" idx="4"/>
          </p:nvPr>
        </p:nvSpPr>
        <p:spPr>
          <a:xfrm>
            <a:off x="2695180" y="3006824"/>
            <a:ext cx="1850700" cy="15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45" name="Google Shape;545;p135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1">
  <p:cSld name="42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36"/>
          <p:cNvSpPr>
            <a:spLocks noGrp="1"/>
          </p:cNvSpPr>
          <p:nvPr>
            <p:ph type="pic" idx="2"/>
          </p:nvPr>
        </p:nvSpPr>
        <p:spPr>
          <a:xfrm>
            <a:off x="3919372" y="1497376"/>
            <a:ext cx="1305300" cy="28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48" name="Google Shape;548;p13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1">
  <p:cSld name="40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37"/>
          <p:cNvSpPr>
            <a:spLocks noGrp="1"/>
          </p:cNvSpPr>
          <p:nvPr>
            <p:ph type="pic" idx="2"/>
          </p:nvPr>
        </p:nvSpPr>
        <p:spPr>
          <a:xfrm>
            <a:off x="6427328" y="1425983"/>
            <a:ext cx="1322700" cy="28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51" name="Google Shape;551;p137"/>
          <p:cNvSpPr>
            <a:spLocks noGrp="1"/>
          </p:cNvSpPr>
          <p:nvPr>
            <p:ph type="pic" idx="3"/>
          </p:nvPr>
        </p:nvSpPr>
        <p:spPr>
          <a:xfrm>
            <a:off x="3910666" y="1425983"/>
            <a:ext cx="1322700" cy="28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52" name="Google Shape;552;p137"/>
          <p:cNvSpPr>
            <a:spLocks noGrp="1"/>
          </p:cNvSpPr>
          <p:nvPr>
            <p:ph type="pic" idx="4"/>
          </p:nvPr>
        </p:nvSpPr>
        <p:spPr>
          <a:xfrm>
            <a:off x="1394004" y="1425983"/>
            <a:ext cx="1322700" cy="28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53" name="Google Shape;553;p137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1">
  <p:cSld name="39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38"/>
          <p:cNvSpPr>
            <a:spLocks noGrp="1"/>
          </p:cNvSpPr>
          <p:nvPr>
            <p:ph type="pic" idx="2"/>
          </p:nvPr>
        </p:nvSpPr>
        <p:spPr>
          <a:xfrm>
            <a:off x="4073116" y="2175539"/>
            <a:ext cx="14043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56" name="Google Shape;556;p138"/>
          <p:cNvSpPr>
            <a:spLocks noGrp="1"/>
          </p:cNvSpPr>
          <p:nvPr>
            <p:ph type="pic" idx="3"/>
          </p:nvPr>
        </p:nvSpPr>
        <p:spPr>
          <a:xfrm>
            <a:off x="6526815" y="2580574"/>
            <a:ext cx="1103100" cy="1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57" name="Google Shape;557;p138"/>
          <p:cNvSpPr>
            <a:spLocks noGrp="1"/>
          </p:cNvSpPr>
          <p:nvPr>
            <p:ph type="pic" idx="4"/>
          </p:nvPr>
        </p:nvSpPr>
        <p:spPr>
          <a:xfrm>
            <a:off x="1264186" y="1543597"/>
            <a:ext cx="1871400" cy="24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58" name="Google Shape;558;p13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1">
  <p:cSld name="47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9"/>
          <p:cNvSpPr>
            <a:spLocks noGrp="1"/>
          </p:cNvSpPr>
          <p:nvPr>
            <p:ph type="pic" idx="2"/>
          </p:nvPr>
        </p:nvSpPr>
        <p:spPr>
          <a:xfrm>
            <a:off x="3931607" y="2222590"/>
            <a:ext cx="11778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61" name="Google Shape;561;p13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1">
  <p:cSld name="34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40"/>
          <p:cNvSpPr>
            <a:spLocks noGrp="1"/>
          </p:cNvSpPr>
          <p:nvPr>
            <p:ph type="pic" idx="2"/>
          </p:nvPr>
        </p:nvSpPr>
        <p:spPr>
          <a:xfrm>
            <a:off x="5077096" y="1610520"/>
            <a:ext cx="3110100" cy="1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64" name="Google Shape;564;p140"/>
          <p:cNvSpPr>
            <a:spLocks noGrp="1"/>
          </p:cNvSpPr>
          <p:nvPr>
            <p:ph type="pic" idx="3"/>
          </p:nvPr>
        </p:nvSpPr>
        <p:spPr>
          <a:xfrm>
            <a:off x="956738" y="1610520"/>
            <a:ext cx="3110100" cy="1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65" name="Google Shape;565;p14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1">
  <p:cSld name="26_1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41"/>
          <p:cNvSpPr>
            <a:spLocks noGrp="1"/>
          </p:cNvSpPr>
          <p:nvPr>
            <p:ph type="pic" idx="2"/>
          </p:nvPr>
        </p:nvSpPr>
        <p:spPr>
          <a:xfrm>
            <a:off x="1017259" y="1746508"/>
            <a:ext cx="2143200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68" name="Google Shape;568;p14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1">
  <p:cSld name="31_1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42"/>
          <p:cNvSpPr>
            <a:spLocks noGrp="1"/>
          </p:cNvSpPr>
          <p:nvPr>
            <p:ph type="pic" idx="2"/>
          </p:nvPr>
        </p:nvSpPr>
        <p:spPr>
          <a:xfrm>
            <a:off x="3030383" y="1456875"/>
            <a:ext cx="3083100" cy="17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71" name="Google Shape;571;p14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1">
  <p:cSld name="36_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3"/>
          <p:cNvSpPr>
            <a:spLocks noGrp="1"/>
          </p:cNvSpPr>
          <p:nvPr>
            <p:ph type="pic" idx="2"/>
          </p:nvPr>
        </p:nvSpPr>
        <p:spPr>
          <a:xfrm>
            <a:off x="937461" y="2215394"/>
            <a:ext cx="1452300" cy="14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74" name="Google Shape;574;p143"/>
          <p:cNvSpPr>
            <a:spLocks noGrp="1"/>
          </p:cNvSpPr>
          <p:nvPr>
            <p:ph type="pic" idx="3"/>
          </p:nvPr>
        </p:nvSpPr>
        <p:spPr>
          <a:xfrm>
            <a:off x="5227513" y="2299379"/>
            <a:ext cx="11394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75" name="Google Shape;575;p14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1">
  <p:cSld name="37_1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4"/>
          <p:cNvSpPr>
            <a:spLocks noGrp="1"/>
          </p:cNvSpPr>
          <p:nvPr>
            <p:ph type="pic" idx="2"/>
          </p:nvPr>
        </p:nvSpPr>
        <p:spPr>
          <a:xfrm>
            <a:off x="823446" y="1719641"/>
            <a:ext cx="3197400" cy="20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78" name="Google Shape;578;p14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690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1">
  <p:cSld name="25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45"/>
          <p:cNvSpPr>
            <a:spLocks noGrp="1"/>
          </p:cNvSpPr>
          <p:nvPr>
            <p:ph type="pic" idx="2"/>
          </p:nvPr>
        </p:nvSpPr>
        <p:spPr>
          <a:xfrm>
            <a:off x="3078635" y="1720446"/>
            <a:ext cx="2920800" cy="16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81" name="Google Shape;581;p145"/>
          <p:cNvSpPr>
            <a:spLocks noGrp="1"/>
          </p:cNvSpPr>
          <p:nvPr>
            <p:ph type="pic" idx="3"/>
          </p:nvPr>
        </p:nvSpPr>
        <p:spPr>
          <a:xfrm>
            <a:off x="2350460" y="2825621"/>
            <a:ext cx="929100" cy="1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82" name="Google Shape;582;p145"/>
          <p:cNvSpPr>
            <a:spLocks noGrp="1"/>
          </p:cNvSpPr>
          <p:nvPr>
            <p:ph type="pic" idx="4"/>
          </p:nvPr>
        </p:nvSpPr>
        <p:spPr>
          <a:xfrm>
            <a:off x="1731900" y="3262294"/>
            <a:ext cx="4545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83" name="Google Shape;583;p145"/>
          <p:cNvSpPr>
            <a:spLocks noGrp="1"/>
          </p:cNvSpPr>
          <p:nvPr>
            <p:ph type="pic" idx="5"/>
          </p:nvPr>
        </p:nvSpPr>
        <p:spPr>
          <a:xfrm>
            <a:off x="5791743" y="2657989"/>
            <a:ext cx="21561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84" name="Google Shape;584;p145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4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1">
  <p:cSld name="28_1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7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3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589" name="Google Shape;589;p147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3" name="Google Shape;593;p14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4500"/>
              <a:buFont typeface="Poppins SemiBold"/>
              <a:buNone/>
              <a:defRPr sz="45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4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1B1B1"/>
              </a:buClr>
              <a:buSzPts val="1800"/>
              <a:buFont typeface="Poppins Light"/>
              <a:buNone/>
              <a:defRPr sz="1800">
                <a:solidFill>
                  <a:srgbClr val="B1B1B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1B1B1"/>
              </a:buClr>
              <a:buSzPts val="1800"/>
              <a:buFont typeface="Poppins Light"/>
              <a:buNone/>
              <a:defRPr sz="1800">
                <a:solidFill>
                  <a:srgbClr val="B1B1B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1B1B1"/>
              </a:buClr>
              <a:buSzPts val="1800"/>
              <a:buFont typeface="Poppins Light"/>
              <a:buNone/>
              <a:defRPr sz="1800">
                <a:solidFill>
                  <a:srgbClr val="B1B1B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1B1B1"/>
              </a:buClr>
              <a:buSzPts val="1800"/>
              <a:buFont typeface="Poppins Light"/>
              <a:buNone/>
              <a:defRPr sz="1800">
                <a:solidFill>
                  <a:srgbClr val="B1B1B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1B1B1"/>
              </a:buClr>
              <a:buSzPts val="1800"/>
              <a:buFont typeface="Poppins Light"/>
              <a:buNone/>
              <a:defRPr sz="1800">
                <a:solidFill>
                  <a:srgbClr val="B1B1B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14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1" name="Google Shape;601;p15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51"/>
          <p:cNvSpPr txBox="1">
            <a:spLocks noGrp="1"/>
          </p:cNvSpPr>
          <p:nvPr>
            <p:ph type="title"/>
          </p:nvPr>
        </p:nvSpPr>
        <p:spPr>
          <a:xfrm>
            <a:off x="62984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51"/>
          <p:cNvSpPr txBox="1">
            <a:spLocks noGrp="1"/>
          </p:cNvSpPr>
          <p:nvPr>
            <p:ph type="body" idx="1"/>
          </p:nvPr>
        </p:nvSpPr>
        <p:spPr>
          <a:xfrm>
            <a:off x="629840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Poppins Light"/>
              <a:buNone/>
              <a:defRPr sz="1800" b="1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5" name="Google Shape;605;p151"/>
          <p:cNvSpPr txBox="1">
            <a:spLocks noGrp="1"/>
          </p:cNvSpPr>
          <p:nvPr>
            <p:ph type="body" idx="2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15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5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1pPr>
            <a:lvl2pPr marL="914400" lvl="1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6pPr>
            <a:lvl7pPr marL="3200400" lvl="6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7pPr>
            <a:lvl8pPr marL="3657600" lvl="7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8pPr>
            <a:lvl9pPr marL="4114800" lvl="8" indent="-36195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1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_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5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ctrTitle"/>
          </p:nvPr>
        </p:nvSpPr>
        <p:spPr>
          <a:xfrm>
            <a:off x="3422975" y="2718475"/>
            <a:ext cx="503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3422975" y="3883175"/>
            <a:ext cx="50352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97299" y="466083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55"/>
          <p:cNvSpPr txBox="1">
            <a:spLocks noGrp="1"/>
          </p:cNvSpPr>
          <p:nvPr>
            <p:ph type="sldNum" idx="12"/>
          </p:nvPr>
        </p:nvSpPr>
        <p:spPr>
          <a:xfrm>
            <a:off x="8310108" y="480321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Light"/>
              <a:buNone/>
              <a:defRPr sz="900">
                <a:solidFill>
                  <a:srgbClr val="C4C4C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1">
  <p:cSld name="Subtitle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3422975" y="2718475"/>
            <a:ext cx="503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3422975" y="3883175"/>
            <a:ext cx="50352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97299" y="466083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54" name="Google Shape;15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7" name="Google Shape;157;p4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2"/>
          <p:cNvSpPr txBox="1">
            <a:spLocks noGrp="1"/>
          </p:cNvSpPr>
          <p:nvPr>
            <p:ph type="ctrTitle"/>
          </p:nvPr>
        </p:nvSpPr>
        <p:spPr>
          <a:xfrm>
            <a:off x="3422975" y="2718475"/>
            <a:ext cx="503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subTitle" idx="1"/>
          </p:nvPr>
        </p:nvSpPr>
        <p:spPr>
          <a:xfrm>
            <a:off x="3422975" y="3883175"/>
            <a:ext cx="50352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23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sldNum" idx="12"/>
          </p:nvPr>
        </p:nvSpPr>
        <p:spPr>
          <a:xfrm>
            <a:off x="8497299" y="466083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67" name="Google Shape;167;p43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4"/>
          <p:cNvSpPr txBox="1">
            <a:spLocks noGrp="1"/>
          </p:cNvSpPr>
          <p:nvPr>
            <p:ph type="title"/>
          </p:nvPr>
        </p:nvSpPr>
        <p:spPr>
          <a:xfrm>
            <a:off x="982134" y="342901"/>
            <a:ext cx="77046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4"/>
          <p:cNvSpPr txBox="1">
            <a:spLocks noGrp="1"/>
          </p:cNvSpPr>
          <p:nvPr>
            <p:ph type="body" idx="1"/>
          </p:nvPr>
        </p:nvSpPr>
        <p:spPr>
          <a:xfrm>
            <a:off x="982134" y="2000250"/>
            <a:ext cx="77046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55600" algn="l" rtl="0">
              <a:spcBef>
                <a:spcPts val="3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 rtl="0">
              <a:spcBef>
                <a:spcPts val="500"/>
              </a:spcBef>
              <a:spcAft>
                <a:spcPts val="5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44"/>
          <p:cNvSpPr txBox="1">
            <a:spLocks noGrp="1"/>
          </p:cNvSpPr>
          <p:nvPr>
            <p:ph type="dt" idx="10"/>
          </p:nvPr>
        </p:nvSpPr>
        <p:spPr>
          <a:xfrm>
            <a:off x="7344330" y="4581130"/>
            <a:ext cx="8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2" name="Google Shape;172;p44"/>
          <p:cNvSpPr txBox="1">
            <a:spLocks noGrp="1"/>
          </p:cNvSpPr>
          <p:nvPr>
            <p:ph type="ftr" idx="11"/>
          </p:nvPr>
        </p:nvSpPr>
        <p:spPr>
          <a:xfrm>
            <a:off x="1972648" y="4581130"/>
            <a:ext cx="531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sldNum" idx="12"/>
          </p:nvPr>
        </p:nvSpPr>
        <p:spPr>
          <a:xfrm>
            <a:off x="8258968" y="4581130"/>
            <a:ext cx="427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0" name="Google Shape;180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1" name="Google Shape;18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7" name="Google Shape;207;p5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5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12" name="Google Shape;212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5" name="Google Shape;215;p5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21" name="Google Shape;221;p57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8"/>
          <p:cNvSpPr txBox="1">
            <a:spLocks noGrp="1"/>
          </p:cNvSpPr>
          <p:nvPr>
            <p:ph type="sldNum" idx="12"/>
          </p:nvPr>
        </p:nvSpPr>
        <p:spPr>
          <a:xfrm>
            <a:off x="8310108" y="480321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900"/>
              <a:buFont typeface="Raleway Thin"/>
              <a:buNone/>
              <a:defRPr sz="900" b="0" i="0" u="none" strike="noStrike" cap="none">
                <a:solidFill>
                  <a:srgbClr val="C4C4C4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 1">
  <p:cSld name="13_Title Slide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60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1"/>
          <p:cNvSpPr txBox="1">
            <a:spLocks noGrp="1"/>
          </p:cNvSpPr>
          <p:nvPr>
            <p:ph type="title"/>
          </p:nvPr>
        </p:nvSpPr>
        <p:spPr>
          <a:xfrm>
            <a:off x="982134" y="342901"/>
            <a:ext cx="77046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1"/>
          <p:cNvSpPr txBox="1">
            <a:spLocks noGrp="1"/>
          </p:cNvSpPr>
          <p:nvPr>
            <p:ph type="body" idx="1"/>
          </p:nvPr>
        </p:nvSpPr>
        <p:spPr>
          <a:xfrm>
            <a:off x="982134" y="2000250"/>
            <a:ext cx="77046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55600" algn="l" rtl="0">
              <a:spcBef>
                <a:spcPts val="3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 rtl="0">
              <a:spcBef>
                <a:spcPts val="500"/>
              </a:spcBef>
              <a:spcAft>
                <a:spcPts val="5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61"/>
          <p:cNvSpPr txBox="1">
            <a:spLocks noGrp="1"/>
          </p:cNvSpPr>
          <p:nvPr>
            <p:ph type="dt" idx="10"/>
          </p:nvPr>
        </p:nvSpPr>
        <p:spPr>
          <a:xfrm>
            <a:off x="7344330" y="4581130"/>
            <a:ext cx="8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3" name="Google Shape;233;p61"/>
          <p:cNvSpPr txBox="1">
            <a:spLocks noGrp="1"/>
          </p:cNvSpPr>
          <p:nvPr>
            <p:ph type="ftr" idx="11"/>
          </p:nvPr>
        </p:nvSpPr>
        <p:spPr>
          <a:xfrm>
            <a:off x="1972648" y="4581130"/>
            <a:ext cx="531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4" name="Google Shape;234;p61"/>
          <p:cNvSpPr txBox="1">
            <a:spLocks noGrp="1"/>
          </p:cNvSpPr>
          <p:nvPr>
            <p:ph type="sldNum" idx="12"/>
          </p:nvPr>
        </p:nvSpPr>
        <p:spPr>
          <a:xfrm>
            <a:off x="8258968" y="4581130"/>
            <a:ext cx="427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4"/>
          <p:cNvSpPr>
            <a:spLocks noGrp="1"/>
          </p:cNvSpPr>
          <p:nvPr>
            <p:ph type="pic" idx="2"/>
          </p:nvPr>
        </p:nvSpPr>
        <p:spPr>
          <a:xfrm>
            <a:off x="2228849" y="-1"/>
            <a:ext cx="6915300" cy="51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43" name="Google Shape;243;p6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5"/>
          <p:cNvSpPr>
            <a:spLocks noGrp="1"/>
          </p:cNvSpPr>
          <p:nvPr>
            <p:ph type="pic" idx="2"/>
          </p:nvPr>
        </p:nvSpPr>
        <p:spPr>
          <a:xfrm>
            <a:off x="3925150" y="1403538"/>
            <a:ext cx="12936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46" name="Google Shape;246;p65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6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49" name="Google Shape;249;p6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7"/>
          <p:cNvSpPr>
            <a:spLocks noGrp="1"/>
          </p:cNvSpPr>
          <p:nvPr>
            <p:ph type="pic" idx="2"/>
          </p:nvPr>
        </p:nvSpPr>
        <p:spPr>
          <a:xfrm>
            <a:off x="3488339" y="-1"/>
            <a:ext cx="5655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52" name="Google Shape;252;p67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5" name="Google Shape;255;p6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9"/>
          <p:cNvSpPr>
            <a:spLocks noGrp="1"/>
          </p:cNvSpPr>
          <p:nvPr>
            <p:ph type="pic" idx="2"/>
          </p:nvPr>
        </p:nvSpPr>
        <p:spPr>
          <a:xfrm>
            <a:off x="2510954" y="385282"/>
            <a:ext cx="1512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58" name="Google Shape;258;p69"/>
          <p:cNvSpPr>
            <a:spLocks noGrp="1"/>
          </p:cNvSpPr>
          <p:nvPr>
            <p:ph type="pic" idx="3"/>
          </p:nvPr>
        </p:nvSpPr>
        <p:spPr>
          <a:xfrm>
            <a:off x="5120027" y="385282"/>
            <a:ext cx="1512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59" name="Google Shape;259;p69"/>
          <p:cNvSpPr>
            <a:spLocks noGrp="1"/>
          </p:cNvSpPr>
          <p:nvPr>
            <p:ph type="pic" idx="4"/>
          </p:nvPr>
        </p:nvSpPr>
        <p:spPr>
          <a:xfrm>
            <a:off x="2365394" y="3758513"/>
            <a:ext cx="1343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60" name="Google Shape;260;p69"/>
          <p:cNvSpPr>
            <a:spLocks noGrp="1"/>
          </p:cNvSpPr>
          <p:nvPr>
            <p:ph type="pic" idx="5"/>
          </p:nvPr>
        </p:nvSpPr>
        <p:spPr>
          <a:xfrm>
            <a:off x="5435269" y="3758513"/>
            <a:ext cx="1343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61" name="Google Shape;261;p69"/>
          <p:cNvSpPr>
            <a:spLocks noGrp="1"/>
          </p:cNvSpPr>
          <p:nvPr>
            <p:ph type="pic" idx="6"/>
          </p:nvPr>
        </p:nvSpPr>
        <p:spPr>
          <a:xfrm>
            <a:off x="1291071" y="1845284"/>
            <a:ext cx="1449600" cy="15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62" name="Google Shape;262;p69"/>
          <p:cNvSpPr>
            <a:spLocks noGrp="1"/>
          </p:cNvSpPr>
          <p:nvPr>
            <p:ph type="pic" idx="7"/>
          </p:nvPr>
        </p:nvSpPr>
        <p:spPr>
          <a:xfrm>
            <a:off x="6403385" y="1845284"/>
            <a:ext cx="1449600" cy="15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63" name="Google Shape;263;p6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0"/>
          <p:cNvSpPr>
            <a:spLocks noGrp="1"/>
          </p:cNvSpPr>
          <p:nvPr>
            <p:ph type="pic" idx="2"/>
          </p:nvPr>
        </p:nvSpPr>
        <p:spPr>
          <a:xfrm>
            <a:off x="-1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66" name="Google Shape;266;p7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69" name="Google Shape;269;p71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2"/>
          <p:cNvSpPr>
            <a:spLocks noGrp="1"/>
          </p:cNvSpPr>
          <p:nvPr>
            <p:ph type="pic" idx="2"/>
          </p:nvPr>
        </p:nvSpPr>
        <p:spPr>
          <a:xfrm>
            <a:off x="2931607" y="0"/>
            <a:ext cx="62124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72" name="Google Shape;272;p72"/>
          <p:cNvSpPr>
            <a:spLocks noGrp="1"/>
          </p:cNvSpPr>
          <p:nvPr>
            <p:ph type="pic" idx="3"/>
          </p:nvPr>
        </p:nvSpPr>
        <p:spPr>
          <a:xfrm>
            <a:off x="-1" y="0"/>
            <a:ext cx="27207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73" name="Google Shape;273;p7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3"/>
          <p:cNvSpPr>
            <a:spLocks noGrp="1"/>
          </p:cNvSpPr>
          <p:nvPr>
            <p:ph type="pic" idx="2"/>
          </p:nvPr>
        </p:nvSpPr>
        <p:spPr>
          <a:xfrm>
            <a:off x="3390449" y="3964508"/>
            <a:ext cx="2358000" cy="11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76" name="Google Shape;276;p73"/>
          <p:cNvSpPr>
            <a:spLocks noGrp="1"/>
          </p:cNvSpPr>
          <p:nvPr>
            <p:ph type="pic" idx="3"/>
          </p:nvPr>
        </p:nvSpPr>
        <p:spPr>
          <a:xfrm>
            <a:off x="3390449" y="-1"/>
            <a:ext cx="2358000" cy="11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77" name="Google Shape;277;p73"/>
          <p:cNvSpPr>
            <a:spLocks noGrp="1"/>
          </p:cNvSpPr>
          <p:nvPr>
            <p:ph type="pic" idx="4"/>
          </p:nvPr>
        </p:nvSpPr>
        <p:spPr>
          <a:xfrm>
            <a:off x="5911648" y="1389449"/>
            <a:ext cx="23685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78" name="Google Shape;278;p73"/>
          <p:cNvSpPr>
            <a:spLocks noGrp="1"/>
          </p:cNvSpPr>
          <p:nvPr>
            <p:ph type="pic" idx="5"/>
          </p:nvPr>
        </p:nvSpPr>
        <p:spPr>
          <a:xfrm>
            <a:off x="863856" y="1387502"/>
            <a:ext cx="23685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79" name="Google Shape;279;p73"/>
          <p:cNvSpPr>
            <a:spLocks noGrp="1"/>
          </p:cNvSpPr>
          <p:nvPr>
            <p:ph type="pic" idx="6"/>
          </p:nvPr>
        </p:nvSpPr>
        <p:spPr>
          <a:xfrm>
            <a:off x="2125805" y="99486"/>
            <a:ext cx="23685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80" name="Google Shape;280;p73"/>
          <p:cNvSpPr>
            <a:spLocks noGrp="1"/>
          </p:cNvSpPr>
          <p:nvPr>
            <p:ph type="pic" idx="7"/>
          </p:nvPr>
        </p:nvSpPr>
        <p:spPr>
          <a:xfrm>
            <a:off x="4649701" y="99486"/>
            <a:ext cx="23685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81" name="Google Shape;281;p73"/>
          <p:cNvSpPr>
            <a:spLocks noGrp="1"/>
          </p:cNvSpPr>
          <p:nvPr>
            <p:ph type="pic" idx="8"/>
          </p:nvPr>
        </p:nvSpPr>
        <p:spPr>
          <a:xfrm>
            <a:off x="2125805" y="2677465"/>
            <a:ext cx="23685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82" name="Google Shape;282;p73"/>
          <p:cNvSpPr>
            <a:spLocks noGrp="1"/>
          </p:cNvSpPr>
          <p:nvPr>
            <p:ph type="pic" idx="9"/>
          </p:nvPr>
        </p:nvSpPr>
        <p:spPr>
          <a:xfrm>
            <a:off x="4649701" y="2677465"/>
            <a:ext cx="23685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83" name="Google Shape;283;p7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">
  <p:cSld name="20_Blank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4"/>
          <p:cNvSpPr>
            <a:spLocks noGrp="1"/>
          </p:cNvSpPr>
          <p:nvPr>
            <p:ph type="pic" idx="2"/>
          </p:nvPr>
        </p:nvSpPr>
        <p:spPr>
          <a:xfrm>
            <a:off x="816794" y="817778"/>
            <a:ext cx="3452100" cy="3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86" name="Google Shape;286;p7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Blank">
  <p:cSld name="21_Blank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5"/>
          <p:cNvSpPr>
            <a:spLocks noGrp="1"/>
          </p:cNvSpPr>
          <p:nvPr>
            <p:ph type="pic" idx="2"/>
          </p:nvPr>
        </p:nvSpPr>
        <p:spPr>
          <a:xfrm>
            <a:off x="6122196" y="639223"/>
            <a:ext cx="2380200" cy="3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89" name="Google Shape;289;p75"/>
          <p:cNvSpPr>
            <a:spLocks noGrp="1"/>
          </p:cNvSpPr>
          <p:nvPr>
            <p:ph type="pic" idx="3"/>
          </p:nvPr>
        </p:nvSpPr>
        <p:spPr>
          <a:xfrm>
            <a:off x="4529328" y="910702"/>
            <a:ext cx="2380200" cy="3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90" name="Google Shape;290;p75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Blank">
  <p:cSld name="67_Blank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93" name="Google Shape;293;p76"/>
          <p:cNvSpPr>
            <a:spLocks noGrp="1"/>
          </p:cNvSpPr>
          <p:nvPr>
            <p:ph type="pic" idx="2"/>
          </p:nvPr>
        </p:nvSpPr>
        <p:spPr>
          <a:xfrm>
            <a:off x="8539527" y="1497816"/>
            <a:ext cx="604500" cy="12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94" name="Google Shape;294;p76"/>
          <p:cNvSpPr>
            <a:spLocks noGrp="1"/>
          </p:cNvSpPr>
          <p:nvPr>
            <p:ph type="pic" idx="3"/>
          </p:nvPr>
        </p:nvSpPr>
        <p:spPr>
          <a:xfrm>
            <a:off x="6406526" y="2393552"/>
            <a:ext cx="2737500" cy="27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95" name="Google Shape;295;p76"/>
          <p:cNvSpPr>
            <a:spLocks noGrp="1"/>
          </p:cNvSpPr>
          <p:nvPr>
            <p:ph type="pic" idx="4"/>
          </p:nvPr>
        </p:nvSpPr>
        <p:spPr>
          <a:xfrm>
            <a:off x="6414378" y="-1"/>
            <a:ext cx="2729700" cy="1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96" name="Google Shape;296;p76"/>
          <p:cNvSpPr>
            <a:spLocks noGrp="1"/>
          </p:cNvSpPr>
          <p:nvPr>
            <p:ph type="pic" idx="5"/>
          </p:nvPr>
        </p:nvSpPr>
        <p:spPr>
          <a:xfrm>
            <a:off x="4273526" y="260682"/>
            <a:ext cx="3728700" cy="3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97" name="Google Shape;297;p76"/>
          <p:cNvSpPr>
            <a:spLocks noGrp="1"/>
          </p:cNvSpPr>
          <p:nvPr>
            <p:ph type="pic" idx="6"/>
          </p:nvPr>
        </p:nvSpPr>
        <p:spPr>
          <a:xfrm>
            <a:off x="2148378" y="-1"/>
            <a:ext cx="3713100" cy="1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Blank">
  <p:cSld name="68_Blank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7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00" name="Google Shape;300;p77"/>
          <p:cNvSpPr>
            <a:spLocks noGrp="1"/>
          </p:cNvSpPr>
          <p:nvPr>
            <p:ph type="pic" idx="2"/>
          </p:nvPr>
        </p:nvSpPr>
        <p:spPr>
          <a:xfrm>
            <a:off x="2932720" y="0"/>
            <a:ext cx="6211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8"/>
          <p:cNvSpPr>
            <a:spLocks noGrp="1"/>
          </p:cNvSpPr>
          <p:nvPr>
            <p:ph type="pic" idx="2"/>
          </p:nvPr>
        </p:nvSpPr>
        <p:spPr>
          <a:xfrm>
            <a:off x="2495550" y="0"/>
            <a:ext cx="1895400" cy="3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03" name="Google Shape;303;p78"/>
          <p:cNvSpPr>
            <a:spLocks noGrp="1"/>
          </p:cNvSpPr>
          <p:nvPr>
            <p:ph type="pic" idx="3"/>
          </p:nvPr>
        </p:nvSpPr>
        <p:spPr>
          <a:xfrm>
            <a:off x="514350" y="0"/>
            <a:ext cx="18954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04" name="Google Shape;304;p78"/>
          <p:cNvSpPr>
            <a:spLocks noGrp="1"/>
          </p:cNvSpPr>
          <p:nvPr>
            <p:ph type="pic" idx="4"/>
          </p:nvPr>
        </p:nvSpPr>
        <p:spPr>
          <a:xfrm>
            <a:off x="2497176" y="3286125"/>
            <a:ext cx="18954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05" name="Google Shape;305;p78"/>
          <p:cNvSpPr>
            <a:spLocks noGrp="1"/>
          </p:cNvSpPr>
          <p:nvPr>
            <p:ph type="pic" idx="5"/>
          </p:nvPr>
        </p:nvSpPr>
        <p:spPr>
          <a:xfrm>
            <a:off x="514350" y="1952625"/>
            <a:ext cx="1895400" cy="3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06" name="Google Shape;306;p7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Blank">
  <p:cSld name="22_Blank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9"/>
          <p:cNvSpPr>
            <a:spLocks noGrp="1"/>
          </p:cNvSpPr>
          <p:nvPr>
            <p:ph type="pic" idx="2"/>
          </p:nvPr>
        </p:nvSpPr>
        <p:spPr>
          <a:xfrm>
            <a:off x="3495766" y="-1"/>
            <a:ext cx="5648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09" name="Google Shape;309;p7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Blank">
  <p:cSld name="23_Blank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12" name="Google Shape;312;p80"/>
          <p:cNvSpPr>
            <a:spLocks noGrp="1"/>
          </p:cNvSpPr>
          <p:nvPr>
            <p:ph type="pic" idx="2"/>
          </p:nvPr>
        </p:nvSpPr>
        <p:spPr>
          <a:xfrm>
            <a:off x="0" y="-494"/>
            <a:ext cx="91440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Blank">
  <p:cSld name="24_Blank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1"/>
          <p:cNvSpPr>
            <a:spLocks noGrp="1"/>
          </p:cNvSpPr>
          <p:nvPr>
            <p:ph type="pic" idx="2"/>
          </p:nvPr>
        </p:nvSpPr>
        <p:spPr>
          <a:xfrm>
            <a:off x="6185008" y="797522"/>
            <a:ext cx="3568200" cy="3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15" name="Google Shape;315;p81"/>
          <p:cNvSpPr txBox="1">
            <a:spLocks noGrp="1"/>
          </p:cNvSpPr>
          <p:nvPr>
            <p:ph type="sldNum" idx="12"/>
          </p:nvPr>
        </p:nvSpPr>
        <p:spPr>
          <a:xfrm>
            <a:off x="8727054" y="33004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Blank">
  <p:cSld name="26_Blank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2"/>
          <p:cNvSpPr txBox="1">
            <a:spLocks noGrp="1"/>
          </p:cNvSpPr>
          <p:nvPr>
            <p:ph type="sldNum" idx="12"/>
          </p:nvPr>
        </p:nvSpPr>
        <p:spPr>
          <a:xfrm>
            <a:off x="8727054" y="33004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18" name="Google Shape;318;p82"/>
          <p:cNvSpPr>
            <a:spLocks noGrp="1"/>
          </p:cNvSpPr>
          <p:nvPr>
            <p:ph type="pic" idx="2"/>
          </p:nvPr>
        </p:nvSpPr>
        <p:spPr>
          <a:xfrm>
            <a:off x="4888830" y="0"/>
            <a:ext cx="4274400" cy="4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Blank">
  <p:cSld name="27_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3"/>
          <p:cNvSpPr>
            <a:spLocks noGrp="1"/>
          </p:cNvSpPr>
          <p:nvPr>
            <p:ph type="pic" idx="2"/>
          </p:nvPr>
        </p:nvSpPr>
        <p:spPr>
          <a:xfrm>
            <a:off x="-1325387" y="-670634"/>
            <a:ext cx="6155700" cy="6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21" name="Google Shape;321;p8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Blank">
  <p:cSld name="28_Blank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4"/>
          <p:cNvSpPr>
            <a:spLocks noGrp="1"/>
          </p:cNvSpPr>
          <p:nvPr>
            <p:ph type="pic" idx="2"/>
          </p:nvPr>
        </p:nvSpPr>
        <p:spPr>
          <a:xfrm>
            <a:off x="592281" y="449317"/>
            <a:ext cx="3814500" cy="42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24" name="Google Shape;324;p8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Blank">
  <p:cSld name="29_Blank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5"/>
          <p:cNvSpPr>
            <a:spLocks noGrp="1"/>
          </p:cNvSpPr>
          <p:nvPr>
            <p:ph type="pic" idx="2"/>
          </p:nvPr>
        </p:nvSpPr>
        <p:spPr>
          <a:xfrm>
            <a:off x="4380848" y="529935"/>
            <a:ext cx="4209300" cy="4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27" name="Google Shape;327;p85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Blank">
  <p:cSld name="30_Blank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6"/>
          <p:cNvSpPr>
            <a:spLocks noGrp="1"/>
          </p:cNvSpPr>
          <p:nvPr>
            <p:ph type="pic" idx="2"/>
          </p:nvPr>
        </p:nvSpPr>
        <p:spPr>
          <a:xfrm>
            <a:off x="0" y="2"/>
            <a:ext cx="4329900" cy="4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0" name="Google Shape;330;p8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7"/>
          <p:cNvSpPr>
            <a:spLocks noGrp="1"/>
          </p:cNvSpPr>
          <p:nvPr>
            <p:ph type="pic" idx="2"/>
          </p:nvPr>
        </p:nvSpPr>
        <p:spPr>
          <a:xfrm>
            <a:off x="9863" y="0"/>
            <a:ext cx="3716700" cy="3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3" name="Google Shape;333;p87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">
  <p:cSld name="30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8"/>
          <p:cNvSpPr>
            <a:spLocks noGrp="1"/>
          </p:cNvSpPr>
          <p:nvPr>
            <p:ph type="pic" idx="2"/>
          </p:nvPr>
        </p:nvSpPr>
        <p:spPr>
          <a:xfrm>
            <a:off x="930430" y="1003"/>
            <a:ext cx="3612900" cy="3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6" name="Google Shape;336;p88"/>
          <p:cNvSpPr>
            <a:spLocks noGrp="1"/>
          </p:cNvSpPr>
          <p:nvPr>
            <p:ph type="pic" idx="3"/>
          </p:nvPr>
        </p:nvSpPr>
        <p:spPr>
          <a:xfrm>
            <a:off x="-1" y="-1"/>
            <a:ext cx="2277300" cy="51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7" name="Google Shape;337;p88"/>
          <p:cNvSpPr>
            <a:spLocks noGrp="1"/>
          </p:cNvSpPr>
          <p:nvPr>
            <p:ph type="pic" idx="4"/>
          </p:nvPr>
        </p:nvSpPr>
        <p:spPr>
          <a:xfrm>
            <a:off x="930429" y="2678057"/>
            <a:ext cx="2841600" cy="24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8" name="Google Shape;338;p88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30">
  <p:cSld name="2_30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9"/>
          <p:cNvSpPr>
            <a:spLocks noGrp="1"/>
          </p:cNvSpPr>
          <p:nvPr>
            <p:ph type="pic" idx="2"/>
          </p:nvPr>
        </p:nvSpPr>
        <p:spPr>
          <a:xfrm>
            <a:off x="0" y="-1"/>
            <a:ext cx="3343200" cy="4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41" name="Google Shape;341;p89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30">
  <p:cSld name="3_30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0"/>
          <p:cNvSpPr>
            <a:spLocks noGrp="1"/>
          </p:cNvSpPr>
          <p:nvPr>
            <p:ph type="pic" idx="2"/>
          </p:nvPr>
        </p:nvSpPr>
        <p:spPr>
          <a:xfrm>
            <a:off x="0" y="-1"/>
            <a:ext cx="4259700" cy="5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44" name="Google Shape;344;p9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30">
  <p:cSld name="4_30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1"/>
          <p:cNvSpPr>
            <a:spLocks noGrp="1"/>
          </p:cNvSpPr>
          <p:nvPr>
            <p:ph type="pic" idx="2"/>
          </p:nvPr>
        </p:nvSpPr>
        <p:spPr>
          <a:xfrm>
            <a:off x="4248301" y="1212079"/>
            <a:ext cx="4232700" cy="27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47" name="Google Shape;347;p9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2"/>
          <p:cNvSpPr>
            <a:spLocks noGrp="1"/>
          </p:cNvSpPr>
          <p:nvPr>
            <p:ph type="pic" idx="2"/>
          </p:nvPr>
        </p:nvSpPr>
        <p:spPr>
          <a:xfrm>
            <a:off x="3886199" y="617273"/>
            <a:ext cx="5257800" cy="3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50" name="Google Shape;350;p9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9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53" name="Google Shape;353;p93"/>
          <p:cNvSpPr>
            <a:spLocks noGrp="1"/>
          </p:cNvSpPr>
          <p:nvPr>
            <p:ph type="pic" idx="2"/>
          </p:nvPr>
        </p:nvSpPr>
        <p:spPr>
          <a:xfrm>
            <a:off x="4673782" y="0"/>
            <a:ext cx="4470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4"/>
          <p:cNvSpPr>
            <a:spLocks noGrp="1"/>
          </p:cNvSpPr>
          <p:nvPr>
            <p:ph type="pic" idx="2"/>
          </p:nvPr>
        </p:nvSpPr>
        <p:spPr>
          <a:xfrm>
            <a:off x="4024112" y="297354"/>
            <a:ext cx="5119800" cy="4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56" name="Google Shape;356;p9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5"/>
          <p:cNvSpPr>
            <a:spLocks noGrp="1"/>
          </p:cNvSpPr>
          <p:nvPr>
            <p:ph type="pic" idx="2"/>
          </p:nvPr>
        </p:nvSpPr>
        <p:spPr>
          <a:xfrm>
            <a:off x="3527170" y="1609836"/>
            <a:ext cx="21057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59" name="Google Shape;359;p95"/>
          <p:cNvSpPr>
            <a:spLocks noGrp="1"/>
          </p:cNvSpPr>
          <p:nvPr>
            <p:ph type="pic" idx="3"/>
          </p:nvPr>
        </p:nvSpPr>
        <p:spPr>
          <a:xfrm>
            <a:off x="6397982" y="1609836"/>
            <a:ext cx="21057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60" name="Google Shape;360;p95"/>
          <p:cNvSpPr>
            <a:spLocks noGrp="1"/>
          </p:cNvSpPr>
          <p:nvPr>
            <p:ph type="pic" idx="4"/>
          </p:nvPr>
        </p:nvSpPr>
        <p:spPr>
          <a:xfrm>
            <a:off x="656356" y="1609836"/>
            <a:ext cx="21057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61" name="Google Shape;361;p95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6"/>
          <p:cNvSpPr>
            <a:spLocks noGrp="1"/>
          </p:cNvSpPr>
          <p:nvPr>
            <p:ph type="pic" idx="2"/>
          </p:nvPr>
        </p:nvSpPr>
        <p:spPr>
          <a:xfrm>
            <a:off x="-9956" y="-11167"/>
            <a:ext cx="4523400" cy="46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64" name="Google Shape;364;p96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7"/>
          <p:cNvSpPr>
            <a:spLocks noGrp="1"/>
          </p:cNvSpPr>
          <p:nvPr>
            <p:ph type="pic" idx="2"/>
          </p:nvPr>
        </p:nvSpPr>
        <p:spPr>
          <a:xfrm>
            <a:off x="3849121" y="420517"/>
            <a:ext cx="4855500" cy="43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67" name="Google Shape;367;p97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Blank">
  <p:cSld name="31_Blank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8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70" name="Google Shape;370;p98"/>
          <p:cNvSpPr>
            <a:spLocks noGrp="1"/>
          </p:cNvSpPr>
          <p:nvPr>
            <p:ph type="pic" idx="2"/>
          </p:nvPr>
        </p:nvSpPr>
        <p:spPr>
          <a:xfrm>
            <a:off x="5958859" y="0"/>
            <a:ext cx="3185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71" name="Google Shape;371;p98"/>
          <p:cNvSpPr>
            <a:spLocks noGrp="1"/>
          </p:cNvSpPr>
          <p:nvPr>
            <p:ph type="pic" idx="3"/>
          </p:nvPr>
        </p:nvSpPr>
        <p:spPr>
          <a:xfrm>
            <a:off x="2914646" y="0"/>
            <a:ext cx="530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Title and Content">
  <p:cSld name="63_Title and Conten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9"/>
          <p:cNvSpPr>
            <a:spLocks noGrp="1"/>
          </p:cNvSpPr>
          <p:nvPr>
            <p:ph type="pic" idx="2"/>
          </p:nvPr>
        </p:nvSpPr>
        <p:spPr>
          <a:xfrm>
            <a:off x="3431484" y="402535"/>
            <a:ext cx="2280900" cy="27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74" name="Google Shape;374;p99"/>
          <p:cNvSpPr>
            <a:spLocks noGrp="1"/>
          </p:cNvSpPr>
          <p:nvPr>
            <p:ph type="pic" idx="3"/>
          </p:nvPr>
        </p:nvSpPr>
        <p:spPr>
          <a:xfrm>
            <a:off x="5938631" y="402535"/>
            <a:ext cx="2280900" cy="27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75" name="Google Shape;375;p99"/>
          <p:cNvSpPr>
            <a:spLocks noGrp="1"/>
          </p:cNvSpPr>
          <p:nvPr>
            <p:ph type="pic" idx="4"/>
          </p:nvPr>
        </p:nvSpPr>
        <p:spPr>
          <a:xfrm>
            <a:off x="924339" y="402535"/>
            <a:ext cx="2280900" cy="27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76" name="Google Shape;376;p99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00"/>
          <p:cNvSpPr>
            <a:spLocks noGrp="1"/>
          </p:cNvSpPr>
          <p:nvPr>
            <p:ph type="pic" idx="2"/>
          </p:nvPr>
        </p:nvSpPr>
        <p:spPr>
          <a:xfrm>
            <a:off x="1073578" y="655667"/>
            <a:ext cx="18216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79" name="Google Shape;379;p100"/>
          <p:cNvSpPr>
            <a:spLocks noGrp="1"/>
          </p:cNvSpPr>
          <p:nvPr>
            <p:ph type="pic" idx="3"/>
          </p:nvPr>
        </p:nvSpPr>
        <p:spPr>
          <a:xfrm>
            <a:off x="2790088" y="1661026"/>
            <a:ext cx="18216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80" name="Google Shape;380;p100"/>
          <p:cNvSpPr>
            <a:spLocks noGrp="1"/>
          </p:cNvSpPr>
          <p:nvPr>
            <p:ph type="pic" idx="4"/>
          </p:nvPr>
        </p:nvSpPr>
        <p:spPr>
          <a:xfrm>
            <a:off x="1073578" y="2666384"/>
            <a:ext cx="18216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81" name="Google Shape;381;p100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1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84" name="Google Shape;384;p101"/>
          <p:cNvSpPr>
            <a:spLocks noGrp="1"/>
          </p:cNvSpPr>
          <p:nvPr>
            <p:ph type="pic" idx="2"/>
          </p:nvPr>
        </p:nvSpPr>
        <p:spPr>
          <a:xfrm>
            <a:off x="3110858" y="0"/>
            <a:ext cx="6033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0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87" name="Google Shape;387;p102"/>
          <p:cNvSpPr>
            <a:spLocks noGrp="1"/>
          </p:cNvSpPr>
          <p:nvPr>
            <p:ph type="pic" idx="2"/>
          </p:nvPr>
        </p:nvSpPr>
        <p:spPr>
          <a:xfrm>
            <a:off x="0" y="0"/>
            <a:ext cx="6904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03"/>
          <p:cNvSpPr>
            <a:spLocks noGrp="1"/>
          </p:cNvSpPr>
          <p:nvPr>
            <p:ph type="pic" idx="2"/>
          </p:nvPr>
        </p:nvSpPr>
        <p:spPr>
          <a:xfrm>
            <a:off x="-1" y="-1"/>
            <a:ext cx="3520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90" name="Google Shape;390;p103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4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393" name="Google Shape;393;p104"/>
          <p:cNvSpPr>
            <a:spLocks noGrp="1"/>
          </p:cNvSpPr>
          <p:nvPr>
            <p:ph type="pic" idx="2"/>
          </p:nvPr>
        </p:nvSpPr>
        <p:spPr>
          <a:xfrm>
            <a:off x="3843247" y="0"/>
            <a:ext cx="5300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8C8C8C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63" Type="http://schemas.openxmlformats.org/officeDocument/2006/relationships/slideLayout" Target="../slideLayouts/slideLayout120.xml"/><Relationship Id="rId68" Type="http://schemas.openxmlformats.org/officeDocument/2006/relationships/slideLayout" Target="../slideLayouts/slideLayout125.xml"/><Relationship Id="rId76" Type="http://schemas.openxmlformats.org/officeDocument/2006/relationships/slideLayout" Target="../slideLayouts/slideLayout133.xml"/><Relationship Id="rId84" Type="http://schemas.openxmlformats.org/officeDocument/2006/relationships/slideLayout" Target="../slideLayouts/slideLayout141.xml"/><Relationship Id="rId89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64.xml"/><Relationship Id="rId71" Type="http://schemas.openxmlformats.org/officeDocument/2006/relationships/slideLayout" Target="../slideLayouts/slideLayout128.xml"/><Relationship Id="rId9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66" Type="http://schemas.openxmlformats.org/officeDocument/2006/relationships/slideLayout" Target="../slideLayouts/slideLayout123.xml"/><Relationship Id="rId74" Type="http://schemas.openxmlformats.org/officeDocument/2006/relationships/slideLayout" Target="../slideLayouts/slideLayout131.xml"/><Relationship Id="rId79" Type="http://schemas.openxmlformats.org/officeDocument/2006/relationships/slideLayout" Target="../slideLayouts/slideLayout136.xml"/><Relationship Id="rId87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118.xml"/><Relationship Id="rId82" Type="http://schemas.openxmlformats.org/officeDocument/2006/relationships/slideLayout" Target="../slideLayouts/slideLayout139.xml"/><Relationship Id="rId9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64" Type="http://schemas.openxmlformats.org/officeDocument/2006/relationships/slideLayout" Target="../slideLayouts/slideLayout121.xml"/><Relationship Id="rId69" Type="http://schemas.openxmlformats.org/officeDocument/2006/relationships/slideLayout" Target="../slideLayouts/slideLayout126.xml"/><Relationship Id="rId7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72" Type="http://schemas.openxmlformats.org/officeDocument/2006/relationships/slideLayout" Target="../slideLayouts/slideLayout129.xml"/><Relationship Id="rId80" Type="http://schemas.openxmlformats.org/officeDocument/2006/relationships/slideLayout" Target="../slideLayouts/slideLayout137.xml"/><Relationship Id="rId85" Type="http://schemas.openxmlformats.org/officeDocument/2006/relationships/slideLayout" Target="../slideLayouts/slideLayout142.xml"/><Relationship Id="rId9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slideLayout" Target="../slideLayouts/slideLayout116.xml"/><Relationship Id="rId67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slideLayout" Target="../slideLayouts/slideLayout119.xml"/><Relationship Id="rId70" Type="http://schemas.openxmlformats.org/officeDocument/2006/relationships/slideLayout" Target="../slideLayouts/slideLayout127.xml"/><Relationship Id="rId75" Type="http://schemas.openxmlformats.org/officeDocument/2006/relationships/slideLayout" Target="../slideLayouts/slideLayout132.xml"/><Relationship Id="rId83" Type="http://schemas.openxmlformats.org/officeDocument/2006/relationships/slideLayout" Target="../slideLayouts/slideLayout140.xml"/><Relationship Id="rId88" Type="http://schemas.openxmlformats.org/officeDocument/2006/relationships/slideLayout" Target="../slideLayouts/slideLayout145.xml"/><Relationship Id="rId91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slideLayout" Target="../slideLayouts/slideLayout117.xml"/><Relationship Id="rId65" Type="http://schemas.openxmlformats.org/officeDocument/2006/relationships/slideLayout" Target="../slideLayouts/slideLayout122.xml"/><Relationship Id="rId73" Type="http://schemas.openxmlformats.org/officeDocument/2006/relationships/slideLayout" Target="../slideLayouts/slideLayout130.xml"/><Relationship Id="rId78" Type="http://schemas.openxmlformats.org/officeDocument/2006/relationships/slideLayout" Target="../slideLayouts/slideLayout135.xml"/><Relationship Id="rId81" Type="http://schemas.openxmlformats.org/officeDocument/2006/relationships/slideLayout" Target="../slideLayouts/slideLayout138.xml"/><Relationship Id="rId86" Type="http://schemas.openxmlformats.org/officeDocument/2006/relationships/slideLayout" Target="../slideLayouts/slideLayout143.xml"/><Relationship Id="rId94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Montserrat SemiBold"/>
              <a:buNone/>
              <a:defRPr sz="3300" i="0" u="none" strike="noStrike" cap="none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Poppins SemiBold"/>
              <a:buNone/>
              <a:defRPr sz="3300" b="0" i="0" u="none" strike="noStrike" cap="none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7" name="Google Shape;237;p6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Montserrat Medium"/>
              <a:buChar char="•"/>
              <a:defRPr sz="2100" i="0" u="none" strike="noStrike" cap="none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38" name="Google Shape;238;p62"/>
          <p:cNvSpPr txBox="1">
            <a:spLocks noGrp="1"/>
          </p:cNvSpPr>
          <p:nvPr>
            <p:ph type="sldNum" idx="12"/>
          </p:nvPr>
        </p:nvSpPr>
        <p:spPr>
          <a:xfrm>
            <a:off x="8786397" y="4789211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  <a:defRPr sz="900" b="0" i="0" u="none" strike="noStrike" cap="none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5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support.open4u.k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4.png"/><Relationship Id="rId11" Type="http://schemas.openxmlformats.org/officeDocument/2006/relationships/image" Target="../media/image129.jpe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156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>
            <a:off x="0" y="-86850"/>
            <a:ext cx="9144000" cy="523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56"/>
          <p:cNvPicPr preferRelativeResize="0"/>
          <p:nvPr/>
        </p:nvPicPr>
        <p:blipFill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885" y="769459"/>
            <a:ext cx="5404120" cy="32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56"/>
          <p:cNvSpPr txBox="1"/>
          <p:nvPr/>
        </p:nvSpPr>
        <p:spPr>
          <a:xfrm>
            <a:off x="189000" y="3659450"/>
            <a:ext cx="8445600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Raleway"/>
                <a:ea typeface="Raleway"/>
                <a:cs typeface="Raleway"/>
                <a:sym typeface="Raleway"/>
              </a:rPr>
              <a:t>Токмаков Вячеслав Викторович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Raleway"/>
                <a:ea typeface="Raleway"/>
                <a:cs typeface="Raleway"/>
                <a:sym typeface="Raleway"/>
              </a:rPr>
              <a:t>Молвинских Иван Евгеньевич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5" name="Google Shape;625;p156"/>
          <p:cNvSpPr txBox="1">
            <a:spLocks noGrp="1"/>
          </p:cNvSpPr>
          <p:nvPr>
            <p:ph type="body" idx="4294967295"/>
          </p:nvPr>
        </p:nvSpPr>
        <p:spPr>
          <a:xfrm>
            <a:off x="509400" y="959738"/>
            <a:ext cx="8125200" cy="26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ru" sz="400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«Встраивание» библиотечных ресурсов </a:t>
            </a:r>
            <a:br>
              <a:rPr lang="ru" sz="400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400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услуг в цифровое пространство организации»</a:t>
            </a:r>
            <a:endParaRPr sz="4005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6" name="Google Shape;626;p156"/>
          <p:cNvSpPr txBox="1"/>
          <p:nvPr/>
        </p:nvSpPr>
        <p:spPr>
          <a:xfrm>
            <a:off x="0" y="46980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ТОО «ЭйВиДи-Казахстан»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27" name="Google Shape;627;p15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8" y="397646"/>
            <a:ext cx="962255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5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250" y="383725"/>
            <a:ext cx="1868864" cy="5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65"/>
          <p:cNvSpPr txBox="1"/>
          <p:nvPr/>
        </p:nvSpPr>
        <p:spPr>
          <a:xfrm>
            <a:off x="509400" y="655075"/>
            <a:ext cx="5666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Roboto"/>
                <a:ea typeface="Roboto"/>
                <a:cs typeface="Roboto"/>
                <a:sym typeface="Roboto"/>
              </a:rPr>
              <a:t>Форматы документов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785" name="Google Shape;785;p165"/>
          <p:cNvGraphicFramePr/>
          <p:nvPr/>
        </p:nvGraphicFramePr>
        <p:xfrm>
          <a:off x="256100" y="2682450"/>
          <a:ext cx="8519500" cy="939770"/>
        </p:xfrm>
        <a:graphic>
          <a:graphicData uri="http://schemas.openxmlformats.org/drawingml/2006/table">
            <a:tbl>
              <a:tblPr>
                <a:noFill/>
                <a:tableStyleId>{F923370D-CACC-4DD4-9A1B-CFD67C8E6119}</a:tableStyleId>
              </a:tblPr>
              <a:tblGrid>
                <a:gridCol w="170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/>
                        <a:t>Офисные документы</a:t>
                      </a:r>
                      <a:endParaRPr sz="1800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(rtf, word, excel)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/>
                        <a:t>PDF </a:t>
                      </a:r>
                      <a:endParaRPr sz="1800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(с текстовым слоем)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/>
                        <a:t>Видео</a:t>
                      </a:r>
                      <a:endParaRPr sz="1800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(файлы mp4)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/>
                        <a:t>Аудио</a:t>
                      </a:r>
                      <a:endParaRPr sz="1800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(файлы mp3)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/>
                        <a:t>Прочие файлы</a:t>
                      </a:r>
                      <a:endParaRPr sz="1800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(бинарные данные)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86" name="Google Shape;786;p16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00" y="1898800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6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075" y="1898813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6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450" y="1975013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6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25" y="1903100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65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850" y="1898800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6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34650"/>
            <a:ext cx="9144002" cy="14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65"/>
          <p:cNvSpPr txBox="1"/>
          <p:nvPr/>
        </p:nvSpPr>
        <p:spPr>
          <a:xfrm>
            <a:off x="509401" y="1258575"/>
            <a:ext cx="8167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Работа с современными форматами электронных ресурсов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p165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94" name="Google Shape;794;p165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" y="368712"/>
            <a:ext cx="6148424" cy="39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66"/>
          <p:cNvSpPr txBox="1"/>
          <p:nvPr/>
        </p:nvSpPr>
        <p:spPr>
          <a:xfrm>
            <a:off x="566700" y="1397100"/>
            <a:ext cx="4307100" cy="3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Защита документа от прямого скачивания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(пользователь просматривают документы как набор изображений)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Настройка прав доступа к документу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Кросс-платформенная совместимость 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(документы открываются в браузерах на любом экране или мобильном устройстве)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0" name="Google Shape;800;p1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700" y="0"/>
            <a:ext cx="26043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6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91"/>
          <a:stretch/>
        </p:blipFill>
        <p:spPr>
          <a:xfrm>
            <a:off x="4752000" y="1577175"/>
            <a:ext cx="4220550" cy="31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66"/>
          <p:cNvSpPr txBox="1"/>
          <p:nvPr/>
        </p:nvSpPr>
        <p:spPr>
          <a:xfrm>
            <a:off x="566700" y="881400"/>
            <a:ext cx="8265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Плеер полных текстов FlippingBook Publisher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3" name="Google Shape;803;p166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11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04" name="Google Shape;804;p16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" y="368712"/>
            <a:ext cx="6148424" cy="39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1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34650"/>
            <a:ext cx="9144000" cy="14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063" y="1421450"/>
            <a:ext cx="4306120" cy="3226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1" name="Google Shape;811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813" y="1421450"/>
            <a:ext cx="4303850" cy="3226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12" name="Google Shape;812;p167"/>
          <p:cNvSpPr txBox="1"/>
          <p:nvPr/>
        </p:nvSpPr>
        <p:spPr>
          <a:xfrm>
            <a:off x="566700" y="881400"/>
            <a:ext cx="8265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Видео и аудиоплеер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3" name="Google Shape;813;p167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14" name="Google Shape;814;p16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" y="368712"/>
            <a:ext cx="6148424" cy="39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750" y="0"/>
            <a:ext cx="8530502" cy="61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69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25" name="Google Shape;825;p16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70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31" name="Google Shape;831;p17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7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00" y="2889875"/>
            <a:ext cx="5880177" cy="226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7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" name="Google Shape;842;p172"/>
          <p:cNvGrpSpPr/>
          <p:nvPr/>
        </p:nvGrpSpPr>
        <p:grpSpPr>
          <a:xfrm>
            <a:off x="1389300" y="1563137"/>
            <a:ext cx="1983900" cy="1476538"/>
            <a:chOff x="1389300" y="1182137"/>
            <a:chExt cx="1983900" cy="1476538"/>
          </a:xfrm>
        </p:grpSpPr>
        <p:sp>
          <p:nvSpPr>
            <p:cNvPr id="843" name="Google Shape;843;p172"/>
            <p:cNvSpPr txBox="1"/>
            <p:nvPr/>
          </p:nvSpPr>
          <p:spPr>
            <a:xfrm>
              <a:off x="1389300" y="2085975"/>
              <a:ext cx="19839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ЭБС </a:t>
              </a:r>
              <a:endPara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Лань</a:t>
              </a:r>
              <a:endParaRPr sz="16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44" name="Google Shape;844;p172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749" y="1182137"/>
              <a:ext cx="789000" cy="8102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5" name="Google Shape;845;p172"/>
          <p:cNvGrpSpPr/>
          <p:nvPr/>
        </p:nvGrpSpPr>
        <p:grpSpPr>
          <a:xfrm>
            <a:off x="3568686" y="1526650"/>
            <a:ext cx="1983900" cy="1513025"/>
            <a:chOff x="3568686" y="1145650"/>
            <a:chExt cx="1983900" cy="1513025"/>
          </a:xfrm>
        </p:grpSpPr>
        <p:sp>
          <p:nvSpPr>
            <p:cNvPr id="846" name="Google Shape;846;p172"/>
            <p:cNvSpPr txBox="1"/>
            <p:nvPr/>
          </p:nvSpPr>
          <p:spPr>
            <a:xfrm>
              <a:off x="3568686" y="2085975"/>
              <a:ext cx="19839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ЭБС </a:t>
              </a:r>
              <a:endParaRPr sz="1600" b="1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IPR BOOKS</a:t>
              </a:r>
              <a:endParaRPr sz="16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47" name="Google Shape;847;p17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7488" y="1145650"/>
              <a:ext cx="789000" cy="883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grpSp>
        <p:nvGrpSpPr>
          <p:cNvPr id="848" name="Google Shape;848;p172"/>
          <p:cNvGrpSpPr/>
          <p:nvPr/>
        </p:nvGrpSpPr>
        <p:grpSpPr>
          <a:xfrm>
            <a:off x="5748046" y="1550802"/>
            <a:ext cx="1983900" cy="1488873"/>
            <a:chOff x="5748046" y="1169802"/>
            <a:chExt cx="1983900" cy="1488873"/>
          </a:xfrm>
        </p:grpSpPr>
        <p:sp>
          <p:nvSpPr>
            <p:cNvPr id="849" name="Google Shape;849;p172"/>
            <p:cNvSpPr txBox="1"/>
            <p:nvPr/>
          </p:nvSpPr>
          <p:spPr>
            <a:xfrm>
              <a:off x="5748046" y="2085975"/>
              <a:ext cx="19839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ЭБС </a:t>
              </a:r>
              <a:endParaRPr sz="1600" b="1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Юрайт</a:t>
              </a:r>
              <a:endParaRPr sz="16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50" name="Google Shape;850;p172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2724" y="1169802"/>
              <a:ext cx="789000" cy="834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172"/>
          <p:cNvGrpSpPr/>
          <p:nvPr/>
        </p:nvGrpSpPr>
        <p:grpSpPr>
          <a:xfrm>
            <a:off x="2490634" y="3532863"/>
            <a:ext cx="1983900" cy="1410525"/>
            <a:chOff x="2490634" y="3228063"/>
            <a:chExt cx="1983900" cy="1410525"/>
          </a:xfrm>
        </p:grpSpPr>
        <p:sp>
          <p:nvSpPr>
            <p:cNvPr id="852" name="Google Shape;852;p172"/>
            <p:cNvSpPr txBox="1"/>
            <p:nvPr/>
          </p:nvSpPr>
          <p:spPr>
            <a:xfrm>
              <a:off x="2490634" y="3801887"/>
              <a:ext cx="1983900" cy="8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ЭБС Znanium.com</a:t>
              </a:r>
              <a:endParaRPr sz="1600" b="1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53" name="Google Shape;853;p17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7149" y="3228062"/>
              <a:ext cx="1790850" cy="357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4" name="Google Shape;854;p172"/>
          <p:cNvGrpSpPr/>
          <p:nvPr/>
        </p:nvGrpSpPr>
        <p:grpSpPr>
          <a:xfrm>
            <a:off x="311712" y="3515201"/>
            <a:ext cx="1983900" cy="1428186"/>
            <a:chOff x="311712" y="3210401"/>
            <a:chExt cx="1983900" cy="1428186"/>
          </a:xfrm>
        </p:grpSpPr>
        <p:sp>
          <p:nvSpPr>
            <p:cNvPr id="855" name="Google Shape;855;p172"/>
            <p:cNvSpPr txBox="1"/>
            <p:nvPr/>
          </p:nvSpPr>
          <p:spPr>
            <a:xfrm>
              <a:off x="311712" y="3801887"/>
              <a:ext cx="1983900" cy="8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ЭБС </a:t>
              </a:r>
              <a:endParaRPr sz="1600" b="1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book.ru</a:t>
              </a:r>
              <a:endParaRPr sz="1600" b="1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56" name="Google Shape;856;p172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301" y="3210401"/>
              <a:ext cx="1430699" cy="426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7" name="Google Shape;857;p172"/>
          <p:cNvGrpSpPr/>
          <p:nvPr/>
        </p:nvGrpSpPr>
        <p:grpSpPr>
          <a:xfrm>
            <a:off x="6848476" y="3248801"/>
            <a:ext cx="1983900" cy="1694586"/>
            <a:chOff x="6848476" y="2944001"/>
            <a:chExt cx="1983900" cy="1694586"/>
          </a:xfrm>
        </p:grpSpPr>
        <p:sp>
          <p:nvSpPr>
            <p:cNvPr id="858" name="Google Shape;858;p172"/>
            <p:cNvSpPr txBox="1"/>
            <p:nvPr/>
          </p:nvSpPr>
          <p:spPr>
            <a:xfrm>
              <a:off x="6848476" y="3801887"/>
              <a:ext cx="1983900" cy="8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ЭБС </a:t>
              </a:r>
              <a:endParaRPr sz="16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Консультант студента</a:t>
              </a:r>
              <a:endParaRPr sz="1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59" name="Google Shape;859;p172"/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7287" y="2944001"/>
              <a:ext cx="986277" cy="810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0" name="Google Shape;860;p172"/>
          <p:cNvGrpSpPr/>
          <p:nvPr/>
        </p:nvGrpSpPr>
        <p:grpSpPr>
          <a:xfrm>
            <a:off x="4669555" y="3253862"/>
            <a:ext cx="1983900" cy="1689525"/>
            <a:chOff x="4669555" y="2949062"/>
            <a:chExt cx="1983900" cy="1689525"/>
          </a:xfrm>
        </p:grpSpPr>
        <p:sp>
          <p:nvSpPr>
            <p:cNvPr id="861" name="Google Shape;861;p172"/>
            <p:cNvSpPr txBox="1"/>
            <p:nvPr/>
          </p:nvSpPr>
          <p:spPr>
            <a:xfrm>
              <a:off x="4669555" y="3801887"/>
              <a:ext cx="1983900" cy="8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ЭБС </a:t>
              </a:r>
              <a:endParaRPr sz="1600" b="1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222222"/>
                  </a:solidFill>
                  <a:highlight>
                    <a:schemeClr val="lt1"/>
                  </a:highlight>
                  <a:latin typeface="Montserrat"/>
                  <a:ea typeface="Montserrat"/>
                  <a:cs typeface="Montserrat"/>
                  <a:sym typeface="Montserrat"/>
                </a:rPr>
                <a:t>Консультант врача</a:t>
              </a:r>
              <a:endParaRPr sz="16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62" name="Google Shape;862;p172"/>
            <p:cNvPicPr preferRelativeResize="0"/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350" y="2949062"/>
              <a:ext cx="986300" cy="8001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3" name="Google Shape;863;p172"/>
          <p:cNvSpPr txBox="1"/>
          <p:nvPr/>
        </p:nvSpPr>
        <p:spPr>
          <a:xfrm>
            <a:off x="464700" y="881400"/>
            <a:ext cx="8519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Бесшовная авторизация в ЭБС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4" name="Google Shape;864;p172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17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65" name="Google Shape;865;p172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" y="368712"/>
            <a:ext cx="6148424" cy="39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1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-14" y="0"/>
            <a:ext cx="9144000" cy="5143500"/>
          </a:xfrm>
          <a:prstGeom prst="trapezoid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871" name="Google Shape;871;p17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00" y="431100"/>
            <a:ext cx="8807598" cy="47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73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18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1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"/>
            <a:ext cx="9144003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17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46" t="19519" r="10989" b="7455"/>
          <a:stretch/>
        </p:blipFill>
        <p:spPr>
          <a:xfrm>
            <a:off x="0" y="1113444"/>
            <a:ext cx="9144001" cy="41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174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19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57"/>
          <p:cNvSpPr txBox="1">
            <a:spLocks noGrp="1"/>
          </p:cNvSpPr>
          <p:nvPr>
            <p:ph type="body" idx="1"/>
          </p:nvPr>
        </p:nvSpPr>
        <p:spPr>
          <a:xfrm>
            <a:off x="509400" y="819925"/>
            <a:ext cx="8436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25000"/>
              <a:buNone/>
            </a:pPr>
            <a:r>
              <a:rPr lang="ru" sz="1600">
                <a:latin typeface="Montserrat Light"/>
                <a:ea typeface="Montserrat Light"/>
                <a:cs typeface="Montserrat Light"/>
                <a:sym typeface="Montserrat Light"/>
              </a:rPr>
              <a:t>Официальный представитель Международной ассоциации пользователей и разработчиков электронных библиотек и новых информационных технологий (Ассоциация ЭБНИТ),  разработчик и поставщик собственных программных решений</a:t>
            </a:r>
            <a:endParaRPr sz="1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34" name="Google Shape;634;p157"/>
          <p:cNvSpPr txBox="1"/>
          <p:nvPr/>
        </p:nvSpPr>
        <p:spPr>
          <a:xfrm>
            <a:off x="341200" y="3460075"/>
            <a:ext cx="28206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Поставка оборудования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для автоматизации внутренних процессов </a:t>
            </a:r>
            <a:b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и самообслуживания читателей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5" name="Google Shape;635;p157"/>
          <p:cNvSpPr txBox="1"/>
          <p:nvPr/>
        </p:nvSpPr>
        <p:spPr>
          <a:xfrm>
            <a:off x="3038675" y="3460075"/>
            <a:ext cx="30669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Разработка, поставка </a:t>
            </a:r>
            <a:b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и сопровождение программного обеспечения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Light"/>
                <a:ea typeface="Montserrat Light"/>
                <a:cs typeface="Montserrat Light"/>
                <a:sym typeface="Montserrat Light"/>
              </a:rPr>
              <a:t>Система автоматизации </a:t>
            </a:r>
            <a:br>
              <a:rPr lang="ru" sz="1200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1200">
                <a:latin typeface="Montserrat Light"/>
                <a:ea typeface="Montserrat Light"/>
                <a:cs typeface="Montserrat Light"/>
                <a:sym typeface="Montserrat Light"/>
              </a:rPr>
              <a:t>библиотек ИРБИС64, </a:t>
            </a:r>
            <a:br>
              <a:rPr lang="ru" sz="1200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1200">
                <a:latin typeface="Montserrat Light"/>
                <a:ea typeface="Montserrat Light"/>
                <a:cs typeface="Montserrat Light"/>
                <a:sym typeface="Montserrat Light"/>
              </a:rPr>
              <a:t>Продукты семейства СК</a:t>
            </a:r>
            <a:endParaRPr sz="12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36" name="Google Shape;636;p157"/>
          <p:cNvSpPr txBox="1"/>
          <p:nvPr/>
        </p:nvSpPr>
        <p:spPr>
          <a:xfrm>
            <a:off x="5982367" y="3460075"/>
            <a:ext cx="28206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Очное </a:t>
            </a:r>
            <a:b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и заочное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обучение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Light"/>
                <a:ea typeface="Montserrat Light"/>
                <a:cs typeface="Montserrat Light"/>
                <a:sym typeface="Montserrat Light"/>
              </a:rPr>
              <a:t>Конференции. Вебинары. </a:t>
            </a:r>
            <a:endParaRPr sz="12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Light"/>
                <a:ea typeface="Montserrat Light"/>
                <a:cs typeface="Montserrat Light"/>
                <a:sym typeface="Montserrat Light"/>
              </a:rPr>
              <a:t>Курсы повышения квалификации</a:t>
            </a:r>
            <a:endParaRPr sz="12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37" name="Google Shape;637;p15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4" y="1749000"/>
            <a:ext cx="2057400" cy="169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5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24" y="1862488"/>
            <a:ext cx="1563151" cy="156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5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99" y="1911163"/>
            <a:ext cx="812700" cy="151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5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47" y="2048463"/>
            <a:ext cx="1347300" cy="12399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pic>
        <p:nvPicPr>
          <p:cNvPr id="641" name="Google Shape;641;p15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425" y="2234775"/>
            <a:ext cx="1471600" cy="8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57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027" y="1987385"/>
            <a:ext cx="2019306" cy="1514474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157"/>
          <p:cNvSpPr txBox="1">
            <a:spLocks noGrp="1"/>
          </p:cNvSpPr>
          <p:nvPr>
            <p:ph type="body" idx="1"/>
          </p:nvPr>
        </p:nvSpPr>
        <p:spPr>
          <a:xfrm>
            <a:off x="509400" y="296550"/>
            <a:ext cx="8125200" cy="576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ТОО «ЭйВиДи-Казахстан»</a:t>
            </a:r>
            <a:endParaRPr sz="2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157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2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7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850"/>
            <a:ext cx="9144001" cy="4622149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75"/>
          <p:cNvSpPr/>
          <p:nvPr/>
        </p:nvSpPr>
        <p:spPr>
          <a:xfrm>
            <a:off x="0" y="75"/>
            <a:ext cx="9144000" cy="265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75"/>
          <p:cNvSpPr/>
          <p:nvPr/>
        </p:nvSpPr>
        <p:spPr>
          <a:xfrm>
            <a:off x="0" y="4772025"/>
            <a:ext cx="9144000" cy="371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75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275" y="-5525"/>
            <a:ext cx="91628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76"/>
          <p:cNvSpPr/>
          <p:nvPr/>
        </p:nvSpPr>
        <p:spPr>
          <a:xfrm>
            <a:off x="5098650" y="2487336"/>
            <a:ext cx="3499800" cy="6939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Войти с помощью Telegram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94" name="Google Shape;894;p176"/>
          <p:cNvSpPr txBox="1"/>
          <p:nvPr/>
        </p:nvSpPr>
        <p:spPr>
          <a:xfrm>
            <a:off x="566700" y="1397100"/>
            <a:ext cx="4300500" cy="3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Доступ к электронным ресурсам по номеру телефона читателя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5" name="Google Shape;895;p17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263" y="3279675"/>
            <a:ext cx="2343475" cy="23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76"/>
          <p:cNvSpPr/>
          <p:nvPr/>
        </p:nvSpPr>
        <p:spPr>
          <a:xfrm>
            <a:off x="5089250" y="1715811"/>
            <a:ext cx="3499800" cy="69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8C8C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rPr>
              <a:t>Введите номер телефона</a:t>
            </a:r>
            <a:endParaRPr sz="1500">
              <a:solidFill>
                <a:srgbClr val="8C8C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7" name="Google Shape;897;p176"/>
          <p:cNvSpPr txBox="1"/>
          <p:nvPr/>
        </p:nvSpPr>
        <p:spPr>
          <a:xfrm>
            <a:off x="566700" y="881400"/>
            <a:ext cx="8265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Аутентификация через Telegram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8" name="Google Shape;898;p176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21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99" name="Google Shape;899;p17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" y="368712"/>
            <a:ext cx="6148424" cy="39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7675" y="1828339"/>
            <a:ext cx="2138737" cy="498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5" name="Google Shape;905;p177"/>
          <p:cNvGrpSpPr/>
          <p:nvPr/>
        </p:nvGrpSpPr>
        <p:grpSpPr>
          <a:xfrm>
            <a:off x="3513997" y="1813852"/>
            <a:ext cx="2315705" cy="862517"/>
            <a:chOff x="719780" y="1729900"/>
            <a:chExt cx="2669400" cy="994255"/>
          </a:xfrm>
        </p:grpSpPr>
        <p:sp>
          <p:nvSpPr>
            <p:cNvPr id="906" name="Google Shape;906;p177"/>
            <p:cNvSpPr txBox="1"/>
            <p:nvPr/>
          </p:nvSpPr>
          <p:spPr>
            <a:xfrm>
              <a:off x="719780" y="2262755"/>
              <a:ext cx="2669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b="1">
                  <a:solidFill>
                    <a:srgbClr val="0B539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ТАНДЕМ.Университет</a:t>
              </a:r>
              <a:endParaRPr sz="1300" b="1">
                <a:solidFill>
                  <a:srgbClr val="0B5394"/>
                </a:solidFill>
              </a:endParaRPr>
            </a:p>
          </p:txBody>
        </p:sp>
        <p:pic>
          <p:nvPicPr>
            <p:cNvPr id="907" name="Google Shape;907;p17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700" y="1729900"/>
              <a:ext cx="2296299" cy="538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8" name="Google Shape;908;p177"/>
          <p:cNvSpPr txBox="1"/>
          <p:nvPr/>
        </p:nvSpPr>
        <p:spPr>
          <a:xfrm>
            <a:off x="5074162" y="2963013"/>
            <a:ext cx="2128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Ваша</a:t>
            </a:r>
            <a:r>
              <a:rPr lang="ru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АСУ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9" name="Google Shape;909;p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587" y="1741876"/>
            <a:ext cx="2533650" cy="6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77"/>
          <p:cNvSpPr txBox="1"/>
          <p:nvPr/>
        </p:nvSpPr>
        <p:spPr>
          <a:xfrm>
            <a:off x="644738" y="2408025"/>
            <a:ext cx="232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 i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Реализация 2023 году</a:t>
            </a:r>
            <a:endParaRPr sz="1100" i="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1" name="Google Shape;911;p177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22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912" name="Google Shape;912;p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6650" y="3171001"/>
            <a:ext cx="2802250" cy="784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177"/>
          <p:cNvSpPr txBox="1">
            <a:spLocks noGrp="1"/>
          </p:cNvSpPr>
          <p:nvPr>
            <p:ph type="body" idx="4294967295"/>
          </p:nvPr>
        </p:nvSpPr>
        <p:spPr>
          <a:xfrm>
            <a:off x="509400" y="296550"/>
            <a:ext cx="81252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Интеграции с АСУ ВУЗа</a:t>
            </a:r>
            <a:endParaRPr sz="2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Google Shape;918;p17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72" y="902571"/>
            <a:ext cx="2225580" cy="333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7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956" y="902572"/>
            <a:ext cx="2842620" cy="189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7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10" y="2852296"/>
            <a:ext cx="2079230" cy="138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6600" y="902561"/>
            <a:ext cx="1423432" cy="189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7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244" y="2858261"/>
            <a:ext cx="2183322" cy="138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7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62" y="2720667"/>
            <a:ext cx="1840233" cy="152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962" y="902571"/>
            <a:ext cx="1840237" cy="1777329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78"/>
          <p:cNvSpPr txBox="1">
            <a:spLocks noGrp="1"/>
          </p:cNvSpPr>
          <p:nvPr>
            <p:ph type="body" idx="1"/>
          </p:nvPr>
        </p:nvSpPr>
        <p:spPr>
          <a:xfrm>
            <a:off x="509400" y="296550"/>
            <a:ext cx="81252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RFID-технологии</a:t>
            </a:r>
            <a:endParaRPr sz="2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6" name="Google Shape;926;p178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23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79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24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32" name="Google Shape;932;p179"/>
          <p:cNvSpPr txBox="1">
            <a:spLocks noGrp="1"/>
          </p:cNvSpPr>
          <p:nvPr>
            <p:ph type="subTitle" idx="4294967295"/>
          </p:nvPr>
        </p:nvSpPr>
        <p:spPr>
          <a:xfrm>
            <a:off x="509400" y="1076325"/>
            <a:ext cx="8367900" cy="11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Поставил и забыл,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 он работает, работает, работает..</a:t>
            </a:r>
            <a:r>
              <a:rPr lang="ru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3" name="Google Shape;933;p17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2800"/>
            <a:ext cx="9144000" cy="1924053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79"/>
          <p:cNvSpPr txBox="1">
            <a:spLocks noGrp="1"/>
          </p:cNvSpPr>
          <p:nvPr>
            <p:ph type="subTitle" idx="4294967295"/>
          </p:nvPr>
        </p:nvSpPr>
        <p:spPr>
          <a:xfrm>
            <a:off x="509400" y="2228925"/>
            <a:ext cx="8367900" cy="11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6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СК-SIP2 средство интеграции с оборудованием посредством протокола SIP2.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Модуль работает как служба и поддерживает настройку через ini файлы ИРБИС, подхватывая уже созданные правила книговыдачи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5" name="Google Shape;935;p17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9" r="-275516" b="-6719"/>
          <a:stretch/>
        </p:blipFill>
        <p:spPr>
          <a:xfrm>
            <a:off x="509400" y="473200"/>
            <a:ext cx="6478197" cy="5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18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536" y="3181747"/>
            <a:ext cx="1764470" cy="88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8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6180">
            <a:off x="731301" y="3263461"/>
            <a:ext cx="1804724" cy="1353550"/>
          </a:xfrm>
          <a:prstGeom prst="rect">
            <a:avLst/>
          </a:prstGeom>
          <a:noFill/>
          <a:ln>
            <a:noFill/>
          </a:ln>
          <a:effectLst>
            <a:outerShdw blurRad="57150" dist="19050" dir="1086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942" name="Google Shape;942;p18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576" y="1881820"/>
            <a:ext cx="1369823" cy="136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8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899" y="660352"/>
            <a:ext cx="2091402" cy="176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8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628" y="2362847"/>
            <a:ext cx="1018685" cy="1025028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180"/>
          <p:cNvSpPr txBox="1"/>
          <p:nvPr/>
        </p:nvSpPr>
        <p:spPr>
          <a:xfrm>
            <a:off x="2854200" y="3290325"/>
            <a:ext cx="3660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Корпоративный ресурс</a:t>
            </a:r>
            <a:endParaRPr sz="15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6" name="Google Shape;946;p180"/>
          <p:cNvSpPr txBox="1"/>
          <p:nvPr/>
        </p:nvSpPr>
        <p:spPr>
          <a:xfrm>
            <a:off x="-141900" y="4345625"/>
            <a:ext cx="32325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Сводный каталог периодических изданий, включая аналитическую роспись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7" name="Google Shape;947;p180"/>
          <p:cNvSpPr txBox="1"/>
          <p:nvPr/>
        </p:nvSpPr>
        <p:spPr>
          <a:xfrm>
            <a:off x="6927900" y="2266875"/>
            <a:ext cx="19044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Электронная библиотека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8" name="Google Shape;948;p180"/>
          <p:cNvSpPr txBox="1"/>
          <p:nvPr/>
        </p:nvSpPr>
        <p:spPr>
          <a:xfrm>
            <a:off x="6514349" y="4654825"/>
            <a:ext cx="26295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Внешние электронные ресурсы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9" name="Google Shape;949;p180"/>
          <p:cNvSpPr txBox="1"/>
          <p:nvPr/>
        </p:nvSpPr>
        <p:spPr>
          <a:xfrm>
            <a:off x="2956300" y="4654825"/>
            <a:ext cx="33153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Каталоги ретрофондов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0" name="Google Shape;950;p180"/>
          <p:cNvSpPr txBox="1"/>
          <p:nvPr/>
        </p:nvSpPr>
        <p:spPr>
          <a:xfrm>
            <a:off x="3171412" y="1278575"/>
            <a:ext cx="30258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Краеведческие ресурсы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51" name="Google Shape;951;p180"/>
          <p:cNvGrpSpPr/>
          <p:nvPr/>
        </p:nvGrpSpPr>
        <p:grpSpPr>
          <a:xfrm>
            <a:off x="50237" y="748052"/>
            <a:ext cx="3025778" cy="1860244"/>
            <a:chOff x="-16888" y="481126"/>
            <a:chExt cx="3185700" cy="1958564"/>
          </a:xfrm>
        </p:grpSpPr>
        <p:sp>
          <p:nvSpPr>
            <p:cNvPr id="952" name="Google Shape;952;p180"/>
            <p:cNvSpPr txBox="1"/>
            <p:nvPr/>
          </p:nvSpPr>
          <p:spPr>
            <a:xfrm>
              <a:off x="-16888" y="1971990"/>
              <a:ext cx="3185700" cy="46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Сводный каталог изданий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953" name="Google Shape;953;p180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387184">
              <a:off x="1374060" y="541488"/>
              <a:ext cx="1130231" cy="99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4" name="Google Shape;954;p180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852" y="830176"/>
              <a:ext cx="2327052" cy="1097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5" name="Google Shape;955;p180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300203">
              <a:off x="753272" y="847430"/>
              <a:ext cx="781900" cy="1117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180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2912869">
              <a:off x="464462" y="1043850"/>
              <a:ext cx="675650" cy="96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7" name="Google Shape;957;p180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1771244">
              <a:off x="551458" y="820381"/>
              <a:ext cx="781900" cy="1117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p180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32686">
              <a:off x="372383" y="1116507"/>
              <a:ext cx="1096800" cy="109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9" name="Google Shape;959;p180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425" y="1203245"/>
              <a:ext cx="863775" cy="863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0" name="Google Shape;960;p180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307" y="4027244"/>
            <a:ext cx="1185163" cy="788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1" name="Google Shape;961;p180"/>
          <p:cNvCxnSpPr>
            <a:endCxn id="942" idx="1"/>
          </p:cNvCxnSpPr>
          <p:nvPr/>
        </p:nvCxnSpPr>
        <p:spPr>
          <a:xfrm>
            <a:off x="2549676" y="2264930"/>
            <a:ext cx="1329900" cy="301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triangle" w="lg" len="lg"/>
          </a:ln>
        </p:spPr>
      </p:cxnSp>
      <p:cxnSp>
        <p:nvCxnSpPr>
          <p:cNvPr id="962" name="Google Shape;962;p180"/>
          <p:cNvCxnSpPr/>
          <p:nvPr/>
        </p:nvCxnSpPr>
        <p:spPr>
          <a:xfrm rot="10800000" flipH="1">
            <a:off x="2359875" y="2907825"/>
            <a:ext cx="1534200" cy="949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triangle" w="lg" len="lg"/>
          </a:ln>
        </p:spPr>
      </p:cxnSp>
      <p:cxnSp>
        <p:nvCxnSpPr>
          <p:cNvPr id="963" name="Google Shape;963;p180"/>
          <p:cNvCxnSpPr/>
          <p:nvPr/>
        </p:nvCxnSpPr>
        <p:spPr>
          <a:xfrm rot="10800000">
            <a:off x="5560075" y="3105150"/>
            <a:ext cx="1351500" cy="78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triangle" w="lg" len="lg"/>
          </a:ln>
        </p:spPr>
      </p:cxnSp>
      <p:cxnSp>
        <p:nvCxnSpPr>
          <p:cNvPr id="964" name="Google Shape;964;p180"/>
          <p:cNvCxnSpPr/>
          <p:nvPr/>
        </p:nvCxnSpPr>
        <p:spPr>
          <a:xfrm flipH="1">
            <a:off x="5450450" y="1892275"/>
            <a:ext cx="1534200" cy="58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triangle" w="lg" len="lg"/>
          </a:ln>
        </p:spPr>
      </p:cxnSp>
      <p:cxnSp>
        <p:nvCxnSpPr>
          <p:cNvPr id="965" name="Google Shape;965;p180"/>
          <p:cNvCxnSpPr>
            <a:endCxn id="942" idx="0"/>
          </p:cNvCxnSpPr>
          <p:nvPr/>
        </p:nvCxnSpPr>
        <p:spPr>
          <a:xfrm>
            <a:off x="4564487" y="1526920"/>
            <a:ext cx="0" cy="354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triangle" w="lg" len="lg"/>
          </a:ln>
        </p:spPr>
      </p:cxnSp>
      <p:cxnSp>
        <p:nvCxnSpPr>
          <p:cNvPr id="966" name="Google Shape;966;p180"/>
          <p:cNvCxnSpPr/>
          <p:nvPr/>
        </p:nvCxnSpPr>
        <p:spPr>
          <a:xfrm rot="10800000">
            <a:off x="4611451" y="3653162"/>
            <a:ext cx="0" cy="413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triangle" w="lg" len="lg"/>
          </a:ln>
        </p:spPr>
      </p:cxnSp>
      <p:pic>
        <p:nvPicPr>
          <p:cNvPr id="967" name="Google Shape;967;p180"/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24553">
            <a:off x="4063323" y="118210"/>
            <a:ext cx="838130" cy="10814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68" name="Google Shape;968;p180"/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339384">
            <a:off x="4506516" y="322749"/>
            <a:ext cx="675649" cy="96328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969" name="Google Shape;969;p180"/>
          <p:cNvSpPr txBox="1">
            <a:spLocks noGrp="1"/>
          </p:cNvSpPr>
          <p:nvPr>
            <p:ph type="body" idx="1"/>
          </p:nvPr>
        </p:nvSpPr>
        <p:spPr>
          <a:xfrm>
            <a:off x="509400" y="296550"/>
            <a:ext cx="81252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Сводные ресурсы</a:t>
            </a:r>
            <a:endParaRPr sz="24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0" name="Google Shape;970;p180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25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971" name="Google Shape;971;p180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85" y="3468398"/>
            <a:ext cx="1071231" cy="10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1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0"/>
            <a:ext cx="7595976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77" name="Google Shape;977;p181"/>
          <p:cNvSpPr txBox="1">
            <a:spLocks noGrp="1"/>
          </p:cNvSpPr>
          <p:nvPr>
            <p:ph type="body" idx="1"/>
          </p:nvPr>
        </p:nvSpPr>
        <p:spPr>
          <a:xfrm>
            <a:off x="128400" y="1134750"/>
            <a:ext cx="2835900" cy="2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Сводный каталог </a:t>
            </a:r>
            <a:br>
              <a:rPr lang="ru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Медицинских ВУЗ</a:t>
            </a:r>
            <a:endParaRPr sz="23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8" name="Google Shape;978;p181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26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979" name="Google Shape;979;p181"/>
          <p:cNvSpPr txBox="1"/>
          <p:nvPr/>
        </p:nvSpPr>
        <p:spPr>
          <a:xfrm>
            <a:off x="147450" y="4501800"/>
            <a:ext cx="204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3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elib.amu.kz/lib/svod</a:t>
            </a:r>
            <a:endParaRPr>
              <a:solidFill>
                <a:srgbClr val="0B53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80" name="Google Shape;980;p18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0" y="3166875"/>
            <a:ext cx="1449225" cy="144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18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9" b="-1491"/>
          <a:stretch/>
        </p:blipFill>
        <p:spPr>
          <a:xfrm>
            <a:off x="5356824" y="483900"/>
            <a:ext cx="3223275" cy="456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182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27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987" name="Google Shape;987;p18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00" y="550275"/>
            <a:ext cx="3673974" cy="3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82"/>
          <p:cNvSpPr txBox="1">
            <a:spLocks noGrp="1"/>
          </p:cNvSpPr>
          <p:nvPr>
            <p:ph type="subTitle" idx="4294967295"/>
          </p:nvPr>
        </p:nvSpPr>
        <p:spPr>
          <a:xfrm>
            <a:off x="433275" y="1076325"/>
            <a:ext cx="4613400" cy="17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SOAP web-сервис для </a:t>
            </a:r>
            <a:r>
              <a:rPr lang="ru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внешней интеграции </a:t>
            </a:r>
            <a:br>
              <a:rPr lang="ru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 САБ ИРБИС64 </a:t>
            </a:r>
            <a:endParaRPr sz="2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 протоколу HTTP</a:t>
            </a:r>
            <a:endParaRPr sz="2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9" name="Google Shape;989;p182"/>
          <p:cNvSpPr txBox="1">
            <a:spLocks noGrp="1"/>
          </p:cNvSpPr>
          <p:nvPr>
            <p:ph type="subTitle" idx="4294967295"/>
          </p:nvPr>
        </p:nvSpPr>
        <p:spPr>
          <a:xfrm>
            <a:off x="433200" y="2777625"/>
            <a:ext cx="5026500" cy="16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Функции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 новых читателей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истории книговыдачи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0" name="Google Shape;990;p182"/>
          <p:cNvSpPr txBox="1">
            <a:spLocks noGrp="1"/>
          </p:cNvSpPr>
          <p:nvPr>
            <p:ph type="subTitle" idx="4294967295"/>
          </p:nvPr>
        </p:nvSpPr>
        <p:spPr>
          <a:xfrm>
            <a:off x="433275" y="4471425"/>
            <a:ext cx="5662800" cy="6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"/>
                <a:ea typeface="Montserrat"/>
                <a:cs typeface="Montserrat"/>
                <a:sym typeface="Montserrat"/>
              </a:rPr>
              <a:t>Свидетельство № 31245 от «20» декабря 2022 года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83"/>
          <p:cNvSpPr txBox="1">
            <a:spLocks noGrp="1"/>
          </p:cNvSpPr>
          <p:nvPr>
            <p:ph type="body" idx="4294967295"/>
          </p:nvPr>
        </p:nvSpPr>
        <p:spPr>
          <a:xfrm>
            <a:off x="0" y="2139775"/>
            <a:ext cx="45054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19999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Char char="●"/>
            </a:pPr>
            <a:r>
              <a:rPr lang="ru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каталогизаторы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19999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Char char="●"/>
            </a:pPr>
            <a:r>
              <a:rPr lang="ru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IT-специалисты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19999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Char char="●"/>
            </a:pPr>
            <a:r>
              <a:rPr lang="ru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комплектаторы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19999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Char char="●"/>
            </a:pPr>
            <a:r>
              <a:rPr lang="ru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специалисты отделов обслуживания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19999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Char char="●"/>
            </a:pPr>
            <a:r>
              <a:rPr lang="ru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библиографы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6" name="Google Shape;996;p183"/>
          <p:cNvSpPr txBox="1"/>
          <p:nvPr/>
        </p:nvSpPr>
        <p:spPr>
          <a:xfrm>
            <a:off x="0" y="4476750"/>
            <a:ext cx="45720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800">
                <a:solidFill>
                  <a:srgbClr val="1F84BB"/>
                </a:solidFill>
                <a:latin typeface="Montserrat"/>
                <a:ea typeface="Montserrat"/>
                <a:cs typeface="Montserrat"/>
                <a:sym typeface="Montserrat"/>
              </a:rPr>
              <a:t>open4u.kz</a:t>
            </a:r>
            <a:endParaRPr sz="2800" i="0" u="none" strike="noStrike" cap="none">
              <a:solidFill>
                <a:srgbClr val="1F84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7" name="Google Shape;997;p183"/>
          <p:cNvSpPr txBox="1">
            <a:spLocks noGrp="1"/>
          </p:cNvSpPr>
          <p:nvPr>
            <p:ph type="body" idx="4294967295"/>
          </p:nvPr>
        </p:nvSpPr>
        <p:spPr>
          <a:xfrm>
            <a:off x="509400" y="363225"/>
            <a:ext cx="40626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ru" sz="2644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Многоуровневая система подготовки специалистов библиотек</a:t>
            </a:r>
            <a:endParaRPr sz="2644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98" name="Google Shape;998;p1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600" y="-4"/>
            <a:ext cx="45053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18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200" y="0"/>
            <a:ext cx="7265674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84"/>
          <p:cNvSpPr txBox="1"/>
          <p:nvPr/>
        </p:nvSpPr>
        <p:spPr>
          <a:xfrm>
            <a:off x="238125" y="1118225"/>
            <a:ext cx="3354600" cy="3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Портал поддержки клиентов </a:t>
            </a:r>
            <a:r>
              <a:rPr lang="ru" sz="2600">
                <a:solidFill>
                  <a:srgbClr val="3D85C6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support.open4u.kz</a:t>
            </a:r>
            <a:endParaRPr sz="22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8 800 005 0041</a:t>
            </a:r>
            <a:endParaRPr sz="22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для бесплатных звонков</a:t>
            </a:r>
            <a:br>
              <a:rPr lang="ru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на территории Казахстана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+7 727 312 26 18</a:t>
            </a:r>
            <a:endParaRPr sz="22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город Алматы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None/>
            </a:pPr>
            <a:endParaRPr sz="1300" u="sng">
              <a:solidFill>
                <a:schemeClr val="hlink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58"/>
          <p:cNvSpPr txBox="1"/>
          <p:nvPr/>
        </p:nvSpPr>
        <p:spPr>
          <a:xfrm>
            <a:off x="341200" y="3536275"/>
            <a:ext cx="28206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Региональные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проекты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"/>
                <a:ea typeface="Montserrat"/>
                <a:cs typeface="Montserrat"/>
                <a:sym typeface="Montserrat"/>
              </a:rPr>
              <a:t>Решения на уровне региона, объединение библиотек разных ведомств, внедрение технологий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0" name="Google Shape;650;p158"/>
          <p:cNvSpPr txBox="1"/>
          <p:nvPr/>
        </p:nvSpPr>
        <p:spPr>
          <a:xfrm>
            <a:off x="3161783" y="3536275"/>
            <a:ext cx="28206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Кампусные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проекты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"/>
                <a:ea typeface="Montserrat"/>
                <a:cs typeface="Montserrat"/>
                <a:sym typeface="Montserrat"/>
              </a:rPr>
              <a:t>Интеграция с системами управления ВУЗов, СПО, школ. Поставка оборудования, обучение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1" name="Google Shape;651;p158"/>
          <p:cNvSpPr txBox="1"/>
          <p:nvPr/>
        </p:nvSpPr>
        <p:spPr>
          <a:xfrm>
            <a:off x="5982367" y="3536275"/>
            <a:ext cx="28206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Решения </a:t>
            </a:r>
            <a:b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для библиотек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"/>
                <a:ea typeface="Montserrat"/>
                <a:cs typeface="Montserrat"/>
                <a:sym typeface="Montserrat"/>
              </a:rPr>
              <a:t>Внедрение “под ключ” для учреждений различной ведомственной принадлежности</a:t>
            </a:r>
            <a:endParaRPr sz="1200">
              <a:solidFill>
                <a:srgbClr val="F442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2" name="Google Shape;652;p1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674" y="1624512"/>
            <a:ext cx="1894800" cy="189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53" name="Google Shape;653;p15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75" y="1678293"/>
            <a:ext cx="1894800" cy="189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54" name="Google Shape;654;p15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274" y="1678293"/>
            <a:ext cx="1894800" cy="189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5" name="Google Shape;655;p158"/>
          <p:cNvSpPr txBox="1">
            <a:spLocks noGrp="1"/>
          </p:cNvSpPr>
          <p:nvPr>
            <p:ph type="body" idx="1"/>
          </p:nvPr>
        </p:nvSpPr>
        <p:spPr>
          <a:xfrm>
            <a:off x="509400" y="296550"/>
            <a:ext cx="8125200" cy="576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ТОО «ЭйВиДи-Казахстан»</a:t>
            </a:r>
            <a:endParaRPr sz="2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6" name="Google Shape;656;p158"/>
          <p:cNvSpPr txBox="1">
            <a:spLocks noGrp="1"/>
          </p:cNvSpPr>
          <p:nvPr>
            <p:ph type="body" idx="1"/>
          </p:nvPr>
        </p:nvSpPr>
        <p:spPr>
          <a:xfrm>
            <a:off x="509400" y="819925"/>
            <a:ext cx="8436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25000"/>
              <a:buNone/>
            </a:pPr>
            <a:r>
              <a:rPr lang="ru" sz="1600">
                <a:latin typeface="Montserrat Light"/>
                <a:ea typeface="Montserrat Light"/>
                <a:cs typeface="Montserrat Light"/>
                <a:sym typeface="Montserrat Light"/>
              </a:rPr>
              <a:t>Официальный представитель Международной ассоциации пользователей и разработчиков электронных библиотек и новых информационных технологий (Ассоциация ЭБНИТ),  разработчик и поставщик собственных программных решений</a:t>
            </a:r>
            <a:endParaRPr sz="1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57" name="Google Shape;657;p158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3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85"/>
          <p:cNvSpPr txBox="1">
            <a:spLocks noGrp="1"/>
          </p:cNvSpPr>
          <p:nvPr>
            <p:ph type="sldNum" idx="12"/>
          </p:nvPr>
        </p:nvSpPr>
        <p:spPr>
          <a:xfrm>
            <a:off x="8654138" y="333311"/>
            <a:ext cx="268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>
                <a:latin typeface="Arial"/>
                <a:ea typeface="Arial"/>
                <a:cs typeface="Arial"/>
                <a:sym typeface="Arial"/>
              </a:rPr>
              <a:t>30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0" name="Google Shape;1010;p185"/>
          <p:cNvGrpSpPr/>
          <p:nvPr/>
        </p:nvGrpSpPr>
        <p:grpSpPr>
          <a:xfrm>
            <a:off x="6994321" y="1526736"/>
            <a:ext cx="1364746" cy="3599819"/>
            <a:chOff x="7153146" y="1523599"/>
            <a:chExt cx="1364746" cy="3599819"/>
          </a:xfrm>
        </p:grpSpPr>
        <p:sp>
          <p:nvSpPr>
            <p:cNvPr id="1011" name="Google Shape;1011;p185"/>
            <p:cNvSpPr/>
            <p:nvPr/>
          </p:nvSpPr>
          <p:spPr>
            <a:xfrm>
              <a:off x="7153146" y="3054073"/>
              <a:ext cx="1364746" cy="2069344"/>
            </a:xfrm>
            <a:custGeom>
              <a:avLst/>
              <a:gdLst/>
              <a:ahLst/>
              <a:cxnLst/>
              <a:rect l="l" t="t" r="r" b="b"/>
              <a:pathLst>
                <a:path w="21209" h="21531" extrusionOk="0">
                  <a:moveTo>
                    <a:pt x="11971" y="21504"/>
                  </a:moveTo>
                  <a:lnTo>
                    <a:pt x="12052" y="21504"/>
                  </a:lnTo>
                  <a:cubicBezTo>
                    <a:pt x="12031" y="21527"/>
                    <a:pt x="12005" y="21550"/>
                    <a:pt x="11971" y="21504"/>
                  </a:cubicBezTo>
                  <a:close/>
                  <a:moveTo>
                    <a:pt x="12082" y="21478"/>
                  </a:moveTo>
                  <a:cubicBezTo>
                    <a:pt x="12091" y="21476"/>
                    <a:pt x="12099" y="21481"/>
                    <a:pt x="12108" y="21504"/>
                  </a:cubicBezTo>
                  <a:cubicBezTo>
                    <a:pt x="12108" y="21504"/>
                    <a:pt x="12108" y="21504"/>
                    <a:pt x="12092" y="21504"/>
                  </a:cubicBezTo>
                  <a:lnTo>
                    <a:pt x="12052" y="21504"/>
                  </a:lnTo>
                  <a:cubicBezTo>
                    <a:pt x="12063" y="21493"/>
                    <a:pt x="12073" y="21481"/>
                    <a:pt x="12082" y="21478"/>
                  </a:cubicBezTo>
                  <a:close/>
                  <a:moveTo>
                    <a:pt x="7711" y="7"/>
                  </a:moveTo>
                  <a:cubicBezTo>
                    <a:pt x="8212" y="-50"/>
                    <a:pt x="8771" y="263"/>
                    <a:pt x="8925" y="589"/>
                  </a:cubicBezTo>
                  <a:cubicBezTo>
                    <a:pt x="9096" y="978"/>
                    <a:pt x="9027" y="1436"/>
                    <a:pt x="8993" y="1848"/>
                  </a:cubicBezTo>
                  <a:cubicBezTo>
                    <a:pt x="8959" y="2855"/>
                    <a:pt x="9575" y="3884"/>
                    <a:pt x="9335" y="4891"/>
                  </a:cubicBezTo>
                  <a:cubicBezTo>
                    <a:pt x="9267" y="5212"/>
                    <a:pt x="9506" y="7477"/>
                    <a:pt x="10568" y="6516"/>
                  </a:cubicBezTo>
                  <a:cubicBezTo>
                    <a:pt x="10944" y="6150"/>
                    <a:pt x="10944" y="5555"/>
                    <a:pt x="11184" y="5120"/>
                  </a:cubicBezTo>
                  <a:cubicBezTo>
                    <a:pt x="11492" y="4571"/>
                    <a:pt x="11697" y="4022"/>
                    <a:pt x="12074" y="3495"/>
                  </a:cubicBezTo>
                  <a:cubicBezTo>
                    <a:pt x="12485" y="2878"/>
                    <a:pt x="13032" y="818"/>
                    <a:pt x="14675" y="1253"/>
                  </a:cubicBezTo>
                  <a:cubicBezTo>
                    <a:pt x="15805" y="1550"/>
                    <a:pt x="14538" y="3404"/>
                    <a:pt x="14367" y="3930"/>
                  </a:cubicBezTo>
                  <a:cubicBezTo>
                    <a:pt x="13991" y="5212"/>
                    <a:pt x="13272" y="6470"/>
                    <a:pt x="12930" y="7729"/>
                  </a:cubicBezTo>
                  <a:cubicBezTo>
                    <a:pt x="12827" y="8209"/>
                    <a:pt x="13340" y="8667"/>
                    <a:pt x="13067" y="9147"/>
                  </a:cubicBezTo>
                  <a:cubicBezTo>
                    <a:pt x="12930" y="9399"/>
                    <a:pt x="13306" y="10131"/>
                    <a:pt x="13751" y="10269"/>
                  </a:cubicBezTo>
                  <a:cubicBezTo>
                    <a:pt x="15668" y="10795"/>
                    <a:pt x="16216" y="9834"/>
                    <a:pt x="17790" y="9331"/>
                  </a:cubicBezTo>
                  <a:cubicBezTo>
                    <a:pt x="18441" y="9102"/>
                    <a:pt x="20837" y="8072"/>
                    <a:pt x="21179" y="9102"/>
                  </a:cubicBezTo>
                  <a:cubicBezTo>
                    <a:pt x="21419" y="9811"/>
                    <a:pt x="20152" y="10223"/>
                    <a:pt x="19468" y="10566"/>
                  </a:cubicBezTo>
                  <a:cubicBezTo>
                    <a:pt x="18612" y="10978"/>
                    <a:pt x="17859" y="11367"/>
                    <a:pt x="17243" y="11939"/>
                  </a:cubicBezTo>
                  <a:cubicBezTo>
                    <a:pt x="15908" y="13175"/>
                    <a:pt x="13512" y="14365"/>
                    <a:pt x="11423" y="15257"/>
                  </a:cubicBezTo>
                  <a:cubicBezTo>
                    <a:pt x="10533" y="15623"/>
                    <a:pt x="10944" y="17477"/>
                    <a:pt x="10978" y="18140"/>
                  </a:cubicBezTo>
                  <a:cubicBezTo>
                    <a:pt x="11013" y="19147"/>
                    <a:pt x="11458" y="20543"/>
                    <a:pt x="11971" y="21504"/>
                  </a:cubicBezTo>
                  <a:lnTo>
                    <a:pt x="11677" y="21504"/>
                  </a:lnTo>
                  <a:cubicBezTo>
                    <a:pt x="10958" y="21504"/>
                    <a:pt x="9040" y="21504"/>
                    <a:pt x="3927" y="21504"/>
                  </a:cubicBezTo>
                  <a:cubicBezTo>
                    <a:pt x="3927" y="20085"/>
                    <a:pt x="4303" y="18644"/>
                    <a:pt x="4474" y="17294"/>
                  </a:cubicBezTo>
                  <a:cubicBezTo>
                    <a:pt x="4646" y="15852"/>
                    <a:pt x="3584" y="14662"/>
                    <a:pt x="2934" y="13358"/>
                  </a:cubicBezTo>
                  <a:cubicBezTo>
                    <a:pt x="1941" y="11848"/>
                    <a:pt x="1599" y="10109"/>
                    <a:pt x="1599" y="8484"/>
                  </a:cubicBezTo>
                  <a:cubicBezTo>
                    <a:pt x="1599" y="7729"/>
                    <a:pt x="880" y="6951"/>
                    <a:pt x="572" y="6241"/>
                  </a:cubicBezTo>
                  <a:cubicBezTo>
                    <a:pt x="230" y="5829"/>
                    <a:pt x="127" y="4937"/>
                    <a:pt x="24" y="4479"/>
                  </a:cubicBezTo>
                  <a:cubicBezTo>
                    <a:pt x="-181" y="3587"/>
                    <a:pt x="983" y="3358"/>
                    <a:pt x="1599" y="4067"/>
                  </a:cubicBezTo>
                  <a:cubicBezTo>
                    <a:pt x="2215" y="4800"/>
                    <a:pt x="2318" y="5646"/>
                    <a:pt x="2866" y="6379"/>
                  </a:cubicBezTo>
                  <a:cubicBezTo>
                    <a:pt x="3139" y="6722"/>
                    <a:pt x="3311" y="7660"/>
                    <a:pt x="3995" y="7546"/>
                  </a:cubicBezTo>
                  <a:cubicBezTo>
                    <a:pt x="4543" y="7523"/>
                    <a:pt x="3927" y="6745"/>
                    <a:pt x="3927" y="6539"/>
                  </a:cubicBezTo>
                  <a:cubicBezTo>
                    <a:pt x="3893" y="6081"/>
                    <a:pt x="3653" y="5692"/>
                    <a:pt x="3687" y="5212"/>
                  </a:cubicBezTo>
                  <a:cubicBezTo>
                    <a:pt x="3721" y="4914"/>
                    <a:pt x="3721" y="4617"/>
                    <a:pt x="3653" y="4342"/>
                  </a:cubicBezTo>
                  <a:cubicBezTo>
                    <a:pt x="3345" y="3793"/>
                    <a:pt x="3482" y="3038"/>
                    <a:pt x="3379" y="2466"/>
                  </a:cubicBezTo>
                  <a:cubicBezTo>
                    <a:pt x="3276" y="2077"/>
                    <a:pt x="3242" y="1665"/>
                    <a:pt x="3482" y="1299"/>
                  </a:cubicBezTo>
                  <a:cubicBezTo>
                    <a:pt x="3653" y="978"/>
                    <a:pt x="4303" y="635"/>
                    <a:pt x="4851" y="795"/>
                  </a:cubicBezTo>
                  <a:cubicBezTo>
                    <a:pt x="5673" y="1001"/>
                    <a:pt x="5433" y="1550"/>
                    <a:pt x="5433" y="2008"/>
                  </a:cubicBezTo>
                  <a:cubicBezTo>
                    <a:pt x="5467" y="2466"/>
                    <a:pt x="5536" y="2832"/>
                    <a:pt x="5673" y="3267"/>
                  </a:cubicBezTo>
                  <a:cubicBezTo>
                    <a:pt x="5775" y="3633"/>
                    <a:pt x="6083" y="4296"/>
                    <a:pt x="5981" y="4662"/>
                  </a:cubicBezTo>
                  <a:cubicBezTo>
                    <a:pt x="6049" y="4983"/>
                    <a:pt x="6289" y="7225"/>
                    <a:pt x="6973" y="6630"/>
                  </a:cubicBezTo>
                  <a:cubicBezTo>
                    <a:pt x="7213" y="5898"/>
                    <a:pt x="6905" y="4388"/>
                    <a:pt x="6871" y="3198"/>
                  </a:cubicBezTo>
                  <a:cubicBezTo>
                    <a:pt x="6802" y="2283"/>
                    <a:pt x="6323" y="978"/>
                    <a:pt x="7247" y="200"/>
                  </a:cubicBezTo>
                  <a:cubicBezTo>
                    <a:pt x="7384" y="86"/>
                    <a:pt x="7545" y="26"/>
                    <a:pt x="7711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2" name="Google Shape;1012;p185"/>
            <p:cNvSpPr txBox="1"/>
            <p:nvPr/>
          </p:nvSpPr>
          <p:spPr>
            <a:xfrm>
              <a:off x="7227050" y="2206849"/>
              <a:ext cx="1198500" cy="6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3838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Мы всегда рядом</a:t>
              </a:r>
              <a:endParaRPr>
                <a:solidFill>
                  <a:srgbClr val="38383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3" name="Google Shape;1013;p185"/>
            <p:cNvSpPr/>
            <p:nvPr/>
          </p:nvSpPr>
          <p:spPr>
            <a:xfrm>
              <a:off x="7522855" y="1523599"/>
              <a:ext cx="606900" cy="606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4" name="Google Shape;1014;p185"/>
            <p:cNvSpPr/>
            <p:nvPr/>
          </p:nvSpPr>
          <p:spPr>
            <a:xfrm>
              <a:off x="7686701" y="1687434"/>
              <a:ext cx="279396" cy="2793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endParaRPr sz="15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015" name="Google Shape;1015;p185"/>
          <p:cNvGrpSpPr/>
          <p:nvPr/>
        </p:nvGrpSpPr>
        <p:grpSpPr>
          <a:xfrm>
            <a:off x="5118113" y="1516723"/>
            <a:ext cx="1723800" cy="3626759"/>
            <a:chOff x="5157138" y="1516723"/>
            <a:chExt cx="1723800" cy="3626759"/>
          </a:xfrm>
        </p:grpSpPr>
        <p:sp>
          <p:nvSpPr>
            <p:cNvPr id="1016" name="Google Shape;1016;p185"/>
            <p:cNvSpPr/>
            <p:nvPr/>
          </p:nvSpPr>
          <p:spPr>
            <a:xfrm>
              <a:off x="5530957" y="3074148"/>
              <a:ext cx="975882" cy="2069334"/>
            </a:xfrm>
            <a:custGeom>
              <a:avLst/>
              <a:gdLst/>
              <a:ahLst/>
              <a:cxnLst/>
              <a:rect l="l" t="t" r="r" b="b"/>
              <a:pathLst>
                <a:path w="20748" h="21600" extrusionOk="0">
                  <a:moveTo>
                    <a:pt x="11943" y="0"/>
                  </a:moveTo>
                  <a:cubicBezTo>
                    <a:pt x="15417" y="0"/>
                    <a:pt x="13023" y="2326"/>
                    <a:pt x="13211" y="3178"/>
                  </a:cubicBezTo>
                  <a:cubicBezTo>
                    <a:pt x="13351" y="4007"/>
                    <a:pt x="12741" y="4698"/>
                    <a:pt x="12694" y="5504"/>
                  </a:cubicBezTo>
                  <a:cubicBezTo>
                    <a:pt x="12694" y="5872"/>
                    <a:pt x="12412" y="6448"/>
                    <a:pt x="12694" y="6724"/>
                  </a:cubicBezTo>
                  <a:cubicBezTo>
                    <a:pt x="13633" y="7392"/>
                    <a:pt x="14478" y="5872"/>
                    <a:pt x="14713" y="5619"/>
                  </a:cubicBezTo>
                  <a:cubicBezTo>
                    <a:pt x="15277" y="4951"/>
                    <a:pt x="15793" y="4283"/>
                    <a:pt x="16497" y="3615"/>
                  </a:cubicBezTo>
                  <a:cubicBezTo>
                    <a:pt x="17155" y="2971"/>
                    <a:pt x="17108" y="1957"/>
                    <a:pt x="18376" y="1474"/>
                  </a:cubicBezTo>
                  <a:cubicBezTo>
                    <a:pt x="19080" y="1336"/>
                    <a:pt x="19597" y="1336"/>
                    <a:pt x="20301" y="1635"/>
                  </a:cubicBezTo>
                  <a:cubicBezTo>
                    <a:pt x="21334" y="2165"/>
                    <a:pt x="20301" y="3086"/>
                    <a:pt x="19925" y="3661"/>
                  </a:cubicBezTo>
                  <a:cubicBezTo>
                    <a:pt x="19503" y="4352"/>
                    <a:pt x="19127" y="5020"/>
                    <a:pt x="18657" y="5711"/>
                  </a:cubicBezTo>
                  <a:cubicBezTo>
                    <a:pt x="17953" y="6655"/>
                    <a:pt x="17343" y="7691"/>
                    <a:pt x="16497" y="8612"/>
                  </a:cubicBezTo>
                  <a:cubicBezTo>
                    <a:pt x="16404" y="8704"/>
                    <a:pt x="16216" y="9787"/>
                    <a:pt x="16216" y="10063"/>
                  </a:cubicBezTo>
                  <a:cubicBezTo>
                    <a:pt x="16169" y="10547"/>
                    <a:pt x="16263" y="11030"/>
                    <a:pt x="15981" y="11491"/>
                  </a:cubicBezTo>
                  <a:cubicBezTo>
                    <a:pt x="15840" y="11744"/>
                    <a:pt x="16263" y="12020"/>
                    <a:pt x="16263" y="12297"/>
                  </a:cubicBezTo>
                  <a:cubicBezTo>
                    <a:pt x="16357" y="13057"/>
                    <a:pt x="15230" y="13725"/>
                    <a:pt x="14431" y="14346"/>
                  </a:cubicBezTo>
                  <a:cubicBezTo>
                    <a:pt x="14103" y="15152"/>
                    <a:pt x="14337" y="16142"/>
                    <a:pt x="14337" y="16971"/>
                  </a:cubicBezTo>
                  <a:cubicBezTo>
                    <a:pt x="14384" y="18008"/>
                    <a:pt x="14478" y="19067"/>
                    <a:pt x="14431" y="20103"/>
                  </a:cubicBezTo>
                  <a:cubicBezTo>
                    <a:pt x="14431" y="20633"/>
                    <a:pt x="14713" y="21116"/>
                    <a:pt x="15089" y="21600"/>
                  </a:cubicBezTo>
                  <a:cubicBezTo>
                    <a:pt x="15089" y="21600"/>
                    <a:pt x="15089" y="21600"/>
                    <a:pt x="4946" y="21600"/>
                  </a:cubicBezTo>
                  <a:cubicBezTo>
                    <a:pt x="4993" y="21324"/>
                    <a:pt x="5087" y="21047"/>
                    <a:pt x="5087" y="20771"/>
                  </a:cubicBezTo>
                  <a:cubicBezTo>
                    <a:pt x="5134" y="20149"/>
                    <a:pt x="4899" y="19551"/>
                    <a:pt x="4899" y="18952"/>
                  </a:cubicBezTo>
                  <a:cubicBezTo>
                    <a:pt x="4805" y="18330"/>
                    <a:pt x="5087" y="17662"/>
                    <a:pt x="4852" y="17041"/>
                  </a:cubicBezTo>
                  <a:cubicBezTo>
                    <a:pt x="4430" y="15981"/>
                    <a:pt x="4148" y="15037"/>
                    <a:pt x="3397" y="14001"/>
                  </a:cubicBezTo>
                  <a:cubicBezTo>
                    <a:pt x="2692" y="12942"/>
                    <a:pt x="2411" y="11905"/>
                    <a:pt x="2035" y="10823"/>
                  </a:cubicBezTo>
                  <a:cubicBezTo>
                    <a:pt x="1659" y="9695"/>
                    <a:pt x="2364" y="8589"/>
                    <a:pt x="1659" y="7461"/>
                  </a:cubicBezTo>
                  <a:cubicBezTo>
                    <a:pt x="1049" y="6586"/>
                    <a:pt x="438" y="5619"/>
                    <a:pt x="110" y="4698"/>
                  </a:cubicBezTo>
                  <a:cubicBezTo>
                    <a:pt x="16" y="4329"/>
                    <a:pt x="-266" y="3477"/>
                    <a:pt x="720" y="3339"/>
                  </a:cubicBezTo>
                  <a:cubicBezTo>
                    <a:pt x="1659" y="3201"/>
                    <a:pt x="1988" y="3454"/>
                    <a:pt x="2364" y="3730"/>
                  </a:cubicBezTo>
                  <a:cubicBezTo>
                    <a:pt x="2927" y="4191"/>
                    <a:pt x="3021" y="4444"/>
                    <a:pt x="3115" y="4951"/>
                  </a:cubicBezTo>
                  <a:cubicBezTo>
                    <a:pt x="3162" y="5573"/>
                    <a:pt x="3866" y="6241"/>
                    <a:pt x="4242" y="6816"/>
                  </a:cubicBezTo>
                  <a:cubicBezTo>
                    <a:pt x="4289" y="6931"/>
                    <a:pt x="5087" y="7783"/>
                    <a:pt x="5416" y="7346"/>
                  </a:cubicBezTo>
                  <a:cubicBezTo>
                    <a:pt x="5744" y="6931"/>
                    <a:pt x="5557" y="6747"/>
                    <a:pt x="5416" y="6310"/>
                  </a:cubicBezTo>
                  <a:cubicBezTo>
                    <a:pt x="5181" y="5757"/>
                    <a:pt x="5510" y="5135"/>
                    <a:pt x="5275" y="4583"/>
                  </a:cubicBezTo>
                  <a:cubicBezTo>
                    <a:pt x="4993" y="3984"/>
                    <a:pt x="5040" y="3201"/>
                    <a:pt x="5134" y="2579"/>
                  </a:cubicBezTo>
                  <a:cubicBezTo>
                    <a:pt x="5181" y="2096"/>
                    <a:pt x="4711" y="46"/>
                    <a:pt x="7482" y="599"/>
                  </a:cubicBezTo>
                  <a:cubicBezTo>
                    <a:pt x="8139" y="737"/>
                    <a:pt x="8139" y="3040"/>
                    <a:pt x="8092" y="3777"/>
                  </a:cubicBezTo>
                  <a:cubicBezTo>
                    <a:pt x="8092" y="4583"/>
                    <a:pt x="8186" y="6816"/>
                    <a:pt x="9125" y="6816"/>
                  </a:cubicBezTo>
                  <a:cubicBezTo>
                    <a:pt x="9454" y="6747"/>
                    <a:pt x="9407" y="5250"/>
                    <a:pt x="9548" y="4974"/>
                  </a:cubicBezTo>
                  <a:cubicBezTo>
                    <a:pt x="9877" y="4237"/>
                    <a:pt x="9924" y="3408"/>
                    <a:pt x="10064" y="2648"/>
                  </a:cubicBezTo>
                  <a:cubicBezTo>
                    <a:pt x="10252" y="1980"/>
                    <a:pt x="10111" y="46"/>
                    <a:pt x="119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C8C8C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8C8C8C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7" name="Google Shape;1017;p185"/>
            <p:cNvSpPr txBox="1"/>
            <p:nvPr/>
          </p:nvSpPr>
          <p:spPr>
            <a:xfrm>
              <a:off x="5157138" y="2206850"/>
              <a:ext cx="1723800" cy="6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3838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Техническое, технологическое сопровождение</a:t>
              </a:r>
              <a:endParaRPr>
                <a:solidFill>
                  <a:srgbClr val="38383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8" name="Google Shape;1018;p185"/>
            <p:cNvSpPr/>
            <p:nvPr/>
          </p:nvSpPr>
          <p:spPr>
            <a:xfrm>
              <a:off x="5715447" y="1516723"/>
              <a:ext cx="606900" cy="606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9" name="Google Shape;1019;p185"/>
            <p:cNvSpPr/>
            <p:nvPr/>
          </p:nvSpPr>
          <p:spPr>
            <a:xfrm>
              <a:off x="5879188" y="1687434"/>
              <a:ext cx="279396" cy="2793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618" y="8095"/>
                  </a:moveTo>
                  <a:lnTo>
                    <a:pt x="20091" y="8640"/>
                  </a:lnTo>
                  <a:cubicBezTo>
                    <a:pt x="19294" y="8426"/>
                    <a:pt x="18482" y="8322"/>
                    <a:pt x="17675" y="8322"/>
                  </a:cubicBezTo>
                  <a:lnTo>
                    <a:pt x="17150" y="7377"/>
                  </a:lnTo>
                  <a:cubicBezTo>
                    <a:pt x="17052" y="7203"/>
                    <a:pt x="16911" y="7035"/>
                    <a:pt x="16741" y="6937"/>
                  </a:cubicBezTo>
                  <a:cubicBezTo>
                    <a:pt x="16601" y="6856"/>
                    <a:pt x="16442" y="6822"/>
                    <a:pt x="16268" y="6868"/>
                  </a:cubicBezTo>
                  <a:lnTo>
                    <a:pt x="13487" y="7613"/>
                  </a:lnTo>
                  <a:cubicBezTo>
                    <a:pt x="13102" y="7716"/>
                    <a:pt x="12995" y="8125"/>
                    <a:pt x="12977" y="8495"/>
                  </a:cubicBezTo>
                  <a:lnTo>
                    <a:pt x="12996" y="9570"/>
                  </a:lnTo>
                  <a:cubicBezTo>
                    <a:pt x="12293" y="9973"/>
                    <a:pt x="11639" y="10471"/>
                    <a:pt x="11053" y="11057"/>
                  </a:cubicBezTo>
                  <a:lnTo>
                    <a:pt x="10023" y="10762"/>
                  </a:lnTo>
                  <a:cubicBezTo>
                    <a:pt x="9673" y="10664"/>
                    <a:pt x="9239" y="10682"/>
                    <a:pt x="9040" y="11026"/>
                  </a:cubicBezTo>
                  <a:lnTo>
                    <a:pt x="7600" y="13520"/>
                  </a:lnTo>
                  <a:cubicBezTo>
                    <a:pt x="7401" y="13864"/>
                    <a:pt x="7614" y="14229"/>
                    <a:pt x="7863" y="14504"/>
                  </a:cubicBezTo>
                  <a:lnTo>
                    <a:pt x="8633" y="15248"/>
                  </a:lnTo>
                  <a:cubicBezTo>
                    <a:pt x="8419" y="16049"/>
                    <a:pt x="8315" y="16864"/>
                    <a:pt x="8317" y="17674"/>
                  </a:cubicBezTo>
                  <a:lnTo>
                    <a:pt x="7377" y="18196"/>
                  </a:lnTo>
                  <a:cubicBezTo>
                    <a:pt x="7060" y="18373"/>
                    <a:pt x="6765" y="18693"/>
                    <a:pt x="6868" y="19077"/>
                  </a:cubicBezTo>
                  <a:lnTo>
                    <a:pt x="7281" y="20619"/>
                  </a:lnTo>
                  <a:lnTo>
                    <a:pt x="1964" y="20619"/>
                  </a:lnTo>
                  <a:cubicBezTo>
                    <a:pt x="1422" y="20619"/>
                    <a:pt x="982" y="20178"/>
                    <a:pt x="982" y="19636"/>
                  </a:cubicBezTo>
                  <a:lnTo>
                    <a:pt x="982" y="11291"/>
                  </a:lnTo>
                  <a:lnTo>
                    <a:pt x="1931" y="11291"/>
                  </a:lnTo>
                  <a:cubicBezTo>
                    <a:pt x="2328" y="11291"/>
                    <a:pt x="2538" y="10924"/>
                    <a:pt x="2651" y="10571"/>
                  </a:cubicBezTo>
                  <a:lnTo>
                    <a:pt x="2913" y="9523"/>
                  </a:lnTo>
                  <a:cubicBezTo>
                    <a:pt x="3711" y="9310"/>
                    <a:pt x="4466" y="8993"/>
                    <a:pt x="5164" y="8590"/>
                  </a:cubicBezTo>
                  <a:lnTo>
                    <a:pt x="6091" y="9146"/>
                  </a:lnTo>
                  <a:cubicBezTo>
                    <a:pt x="6275" y="9241"/>
                    <a:pt x="6484" y="9317"/>
                    <a:pt x="6681" y="9317"/>
                  </a:cubicBezTo>
                  <a:cubicBezTo>
                    <a:pt x="6837" y="9317"/>
                    <a:pt x="6985" y="9270"/>
                    <a:pt x="7110" y="9146"/>
                  </a:cubicBezTo>
                  <a:lnTo>
                    <a:pt x="9146" y="7109"/>
                  </a:lnTo>
                  <a:cubicBezTo>
                    <a:pt x="9427" y="6828"/>
                    <a:pt x="9332" y="6404"/>
                    <a:pt x="9146" y="6091"/>
                  </a:cubicBezTo>
                  <a:lnTo>
                    <a:pt x="8593" y="5169"/>
                  </a:lnTo>
                  <a:cubicBezTo>
                    <a:pt x="8999" y="4469"/>
                    <a:pt x="9317" y="3711"/>
                    <a:pt x="9531" y="2911"/>
                  </a:cubicBezTo>
                  <a:lnTo>
                    <a:pt x="10571" y="2651"/>
                  </a:lnTo>
                  <a:cubicBezTo>
                    <a:pt x="10924" y="2538"/>
                    <a:pt x="11291" y="2328"/>
                    <a:pt x="11291" y="1931"/>
                  </a:cubicBezTo>
                  <a:lnTo>
                    <a:pt x="11291" y="982"/>
                  </a:lnTo>
                  <a:lnTo>
                    <a:pt x="19636" y="982"/>
                  </a:lnTo>
                  <a:cubicBezTo>
                    <a:pt x="20178" y="982"/>
                    <a:pt x="20618" y="1421"/>
                    <a:pt x="20618" y="1964"/>
                  </a:cubicBezTo>
                  <a:cubicBezTo>
                    <a:pt x="20618" y="1964"/>
                    <a:pt x="20618" y="8095"/>
                    <a:pt x="20618" y="8095"/>
                  </a:cubicBezTo>
                  <a:close/>
                  <a:moveTo>
                    <a:pt x="20618" y="12594"/>
                  </a:moveTo>
                  <a:cubicBezTo>
                    <a:pt x="19750" y="12088"/>
                    <a:pt x="18750" y="11782"/>
                    <a:pt x="17673" y="11782"/>
                  </a:cubicBezTo>
                  <a:cubicBezTo>
                    <a:pt x="14419" y="11782"/>
                    <a:pt x="11782" y="14419"/>
                    <a:pt x="11782" y="17673"/>
                  </a:cubicBezTo>
                  <a:cubicBezTo>
                    <a:pt x="11782" y="18751"/>
                    <a:pt x="12088" y="19750"/>
                    <a:pt x="12594" y="20619"/>
                  </a:cubicBezTo>
                  <a:lnTo>
                    <a:pt x="8298" y="20619"/>
                  </a:lnTo>
                  <a:lnTo>
                    <a:pt x="7875" y="19042"/>
                  </a:lnTo>
                  <a:lnTo>
                    <a:pt x="8794" y="18532"/>
                  </a:lnTo>
                  <a:cubicBezTo>
                    <a:pt x="9106" y="18358"/>
                    <a:pt x="9299" y="18028"/>
                    <a:pt x="9299" y="17671"/>
                  </a:cubicBezTo>
                  <a:cubicBezTo>
                    <a:pt x="9298" y="16938"/>
                    <a:pt x="9392" y="16208"/>
                    <a:pt x="9582" y="15502"/>
                  </a:cubicBezTo>
                  <a:cubicBezTo>
                    <a:pt x="9674" y="15158"/>
                    <a:pt x="9572" y="14791"/>
                    <a:pt x="9316" y="14543"/>
                  </a:cubicBezTo>
                  <a:lnTo>
                    <a:pt x="8572" y="13823"/>
                  </a:lnTo>
                  <a:cubicBezTo>
                    <a:pt x="8569" y="13820"/>
                    <a:pt x="8566" y="13817"/>
                    <a:pt x="8564" y="13813"/>
                  </a:cubicBezTo>
                  <a:lnTo>
                    <a:pt x="9776" y="11713"/>
                  </a:lnTo>
                  <a:lnTo>
                    <a:pt x="10783" y="12001"/>
                  </a:lnTo>
                  <a:cubicBezTo>
                    <a:pt x="11126" y="12099"/>
                    <a:pt x="11495" y="12003"/>
                    <a:pt x="11748" y="11751"/>
                  </a:cubicBezTo>
                  <a:cubicBezTo>
                    <a:pt x="12264" y="11234"/>
                    <a:pt x="12848" y="10787"/>
                    <a:pt x="13485" y="10421"/>
                  </a:cubicBezTo>
                  <a:cubicBezTo>
                    <a:pt x="13794" y="10243"/>
                    <a:pt x="13983" y="9911"/>
                    <a:pt x="13977" y="9554"/>
                  </a:cubicBezTo>
                  <a:lnTo>
                    <a:pt x="13960" y="8514"/>
                  </a:lnTo>
                  <a:lnTo>
                    <a:pt x="13960" y="8503"/>
                  </a:lnTo>
                  <a:lnTo>
                    <a:pt x="16304" y="7875"/>
                  </a:lnTo>
                  <a:lnTo>
                    <a:pt x="16817" y="8799"/>
                  </a:lnTo>
                  <a:cubicBezTo>
                    <a:pt x="16905" y="8958"/>
                    <a:pt x="17032" y="9085"/>
                    <a:pt x="17184" y="9172"/>
                  </a:cubicBezTo>
                  <a:cubicBezTo>
                    <a:pt x="17330" y="9257"/>
                    <a:pt x="17499" y="9304"/>
                    <a:pt x="17675" y="9304"/>
                  </a:cubicBezTo>
                  <a:cubicBezTo>
                    <a:pt x="18407" y="9304"/>
                    <a:pt x="19135" y="9399"/>
                    <a:pt x="19837" y="9589"/>
                  </a:cubicBezTo>
                  <a:cubicBezTo>
                    <a:pt x="20106" y="9660"/>
                    <a:pt x="20389" y="9611"/>
                    <a:pt x="20618" y="9464"/>
                  </a:cubicBezTo>
                  <a:cubicBezTo>
                    <a:pt x="20618" y="9464"/>
                    <a:pt x="20618" y="12594"/>
                    <a:pt x="20618" y="12594"/>
                  </a:cubicBezTo>
                  <a:close/>
                  <a:moveTo>
                    <a:pt x="20618" y="15475"/>
                  </a:moveTo>
                  <a:lnTo>
                    <a:pt x="19093" y="16323"/>
                  </a:lnTo>
                  <a:cubicBezTo>
                    <a:pt x="18735" y="15946"/>
                    <a:pt x="18233" y="15709"/>
                    <a:pt x="17673" y="15709"/>
                  </a:cubicBezTo>
                  <a:cubicBezTo>
                    <a:pt x="17113" y="15709"/>
                    <a:pt x="16610" y="15946"/>
                    <a:pt x="16253" y="16323"/>
                  </a:cubicBezTo>
                  <a:lnTo>
                    <a:pt x="13643" y="14873"/>
                  </a:lnTo>
                  <a:cubicBezTo>
                    <a:pt x="14530" y="13599"/>
                    <a:pt x="16003" y="12764"/>
                    <a:pt x="17673" y="12764"/>
                  </a:cubicBezTo>
                  <a:cubicBezTo>
                    <a:pt x="18783" y="12764"/>
                    <a:pt x="19798" y="13141"/>
                    <a:pt x="20618" y="13764"/>
                  </a:cubicBezTo>
                  <a:cubicBezTo>
                    <a:pt x="20618" y="13764"/>
                    <a:pt x="20618" y="15475"/>
                    <a:pt x="20618" y="15475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9"/>
                    <a:pt x="19636" y="20619"/>
                  </a:cubicBezTo>
                  <a:lnTo>
                    <a:pt x="18164" y="20619"/>
                  </a:lnTo>
                  <a:lnTo>
                    <a:pt x="18164" y="19567"/>
                  </a:lnTo>
                  <a:cubicBezTo>
                    <a:pt x="19009" y="19348"/>
                    <a:pt x="19636" y="18587"/>
                    <a:pt x="19636" y="17673"/>
                  </a:cubicBezTo>
                  <a:cubicBezTo>
                    <a:pt x="19636" y="17502"/>
                    <a:pt x="19608" y="17339"/>
                    <a:pt x="19567" y="17182"/>
                  </a:cubicBezTo>
                  <a:lnTo>
                    <a:pt x="20618" y="16598"/>
                  </a:lnTo>
                  <a:cubicBezTo>
                    <a:pt x="20618" y="16598"/>
                    <a:pt x="20618" y="19636"/>
                    <a:pt x="20618" y="19636"/>
                  </a:cubicBezTo>
                  <a:close/>
                  <a:moveTo>
                    <a:pt x="16691" y="17673"/>
                  </a:moveTo>
                  <a:cubicBezTo>
                    <a:pt x="16691" y="17131"/>
                    <a:pt x="17131" y="16691"/>
                    <a:pt x="17673" y="16691"/>
                  </a:cubicBezTo>
                  <a:cubicBezTo>
                    <a:pt x="18214" y="16691"/>
                    <a:pt x="18655" y="17131"/>
                    <a:pt x="18655" y="17673"/>
                  </a:cubicBezTo>
                  <a:cubicBezTo>
                    <a:pt x="18655" y="18215"/>
                    <a:pt x="18214" y="18655"/>
                    <a:pt x="17673" y="18655"/>
                  </a:cubicBezTo>
                  <a:cubicBezTo>
                    <a:pt x="17131" y="18655"/>
                    <a:pt x="16691" y="18215"/>
                    <a:pt x="16691" y="17673"/>
                  </a:cubicBezTo>
                  <a:moveTo>
                    <a:pt x="17182" y="20619"/>
                  </a:moveTo>
                  <a:lnTo>
                    <a:pt x="13757" y="20619"/>
                  </a:lnTo>
                  <a:cubicBezTo>
                    <a:pt x="13138" y="19797"/>
                    <a:pt x="12764" y="18781"/>
                    <a:pt x="12764" y="17673"/>
                  </a:cubicBezTo>
                  <a:cubicBezTo>
                    <a:pt x="12764" y="16982"/>
                    <a:pt x="12907" y="16326"/>
                    <a:pt x="13165" y="15730"/>
                  </a:cubicBezTo>
                  <a:lnTo>
                    <a:pt x="15779" y="17182"/>
                  </a:lnTo>
                  <a:cubicBezTo>
                    <a:pt x="15738" y="17339"/>
                    <a:pt x="15709" y="17502"/>
                    <a:pt x="15709" y="17673"/>
                  </a:cubicBezTo>
                  <a:cubicBezTo>
                    <a:pt x="15709" y="18587"/>
                    <a:pt x="16336" y="19348"/>
                    <a:pt x="17182" y="19567"/>
                  </a:cubicBezTo>
                  <a:cubicBezTo>
                    <a:pt x="17182" y="19567"/>
                    <a:pt x="17182" y="20619"/>
                    <a:pt x="17182" y="20619"/>
                  </a:cubicBezTo>
                  <a:close/>
                  <a:moveTo>
                    <a:pt x="982" y="5376"/>
                  </a:moveTo>
                  <a:cubicBezTo>
                    <a:pt x="3301" y="5145"/>
                    <a:pt x="5145" y="3301"/>
                    <a:pt x="5375" y="982"/>
                  </a:cubicBezTo>
                  <a:lnTo>
                    <a:pt x="10309" y="982"/>
                  </a:lnTo>
                  <a:lnTo>
                    <a:pt x="10309" y="1703"/>
                  </a:lnTo>
                  <a:cubicBezTo>
                    <a:pt x="10305" y="1705"/>
                    <a:pt x="10302" y="1706"/>
                    <a:pt x="10298" y="1707"/>
                  </a:cubicBezTo>
                  <a:lnTo>
                    <a:pt x="9293" y="1958"/>
                  </a:lnTo>
                  <a:cubicBezTo>
                    <a:pt x="8947" y="2045"/>
                    <a:pt x="8675" y="2313"/>
                    <a:pt x="8583" y="2657"/>
                  </a:cubicBezTo>
                  <a:cubicBezTo>
                    <a:pt x="8394" y="3363"/>
                    <a:pt x="8112" y="4042"/>
                    <a:pt x="7744" y="4676"/>
                  </a:cubicBezTo>
                  <a:cubicBezTo>
                    <a:pt x="7564" y="4986"/>
                    <a:pt x="7567" y="5368"/>
                    <a:pt x="7751" y="5674"/>
                  </a:cubicBezTo>
                  <a:lnTo>
                    <a:pt x="8292" y="6575"/>
                  </a:lnTo>
                  <a:lnTo>
                    <a:pt x="6576" y="8291"/>
                  </a:lnTo>
                  <a:cubicBezTo>
                    <a:pt x="6573" y="8290"/>
                    <a:pt x="6569" y="8288"/>
                    <a:pt x="6566" y="8286"/>
                  </a:cubicBezTo>
                  <a:lnTo>
                    <a:pt x="5669" y="7748"/>
                  </a:lnTo>
                  <a:cubicBezTo>
                    <a:pt x="5513" y="7655"/>
                    <a:pt x="5339" y="7608"/>
                    <a:pt x="5164" y="7608"/>
                  </a:cubicBezTo>
                  <a:cubicBezTo>
                    <a:pt x="4995" y="7608"/>
                    <a:pt x="4825" y="7652"/>
                    <a:pt x="4673" y="7739"/>
                  </a:cubicBezTo>
                  <a:cubicBezTo>
                    <a:pt x="4039" y="8106"/>
                    <a:pt x="3362" y="8387"/>
                    <a:pt x="2659" y="8575"/>
                  </a:cubicBezTo>
                  <a:cubicBezTo>
                    <a:pt x="2315" y="8666"/>
                    <a:pt x="2047" y="8938"/>
                    <a:pt x="1960" y="9285"/>
                  </a:cubicBezTo>
                  <a:lnTo>
                    <a:pt x="1707" y="10298"/>
                  </a:lnTo>
                  <a:cubicBezTo>
                    <a:pt x="1706" y="10302"/>
                    <a:pt x="1705" y="10305"/>
                    <a:pt x="1703" y="10310"/>
                  </a:cubicBezTo>
                  <a:lnTo>
                    <a:pt x="982" y="10310"/>
                  </a:lnTo>
                  <a:cubicBezTo>
                    <a:pt x="982" y="10310"/>
                    <a:pt x="982" y="5376"/>
                    <a:pt x="982" y="5376"/>
                  </a:cubicBezTo>
                  <a:close/>
                  <a:moveTo>
                    <a:pt x="982" y="1964"/>
                  </a:moveTo>
                  <a:cubicBezTo>
                    <a:pt x="982" y="1421"/>
                    <a:pt x="1422" y="982"/>
                    <a:pt x="1964" y="982"/>
                  </a:cubicBezTo>
                  <a:lnTo>
                    <a:pt x="4384" y="982"/>
                  </a:lnTo>
                  <a:cubicBezTo>
                    <a:pt x="4162" y="2758"/>
                    <a:pt x="2758" y="4162"/>
                    <a:pt x="982" y="4384"/>
                  </a:cubicBezTo>
                  <a:cubicBezTo>
                    <a:pt x="982" y="4384"/>
                    <a:pt x="982" y="1964"/>
                    <a:pt x="982" y="1964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endParaRPr sz="15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020" name="Google Shape;1020;p185"/>
          <p:cNvGrpSpPr/>
          <p:nvPr/>
        </p:nvGrpSpPr>
        <p:grpSpPr>
          <a:xfrm>
            <a:off x="2135825" y="1513273"/>
            <a:ext cx="1479000" cy="3626749"/>
            <a:chOff x="2046400" y="1516723"/>
            <a:chExt cx="1479000" cy="3626749"/>
          </a:xfrm>
        </p:grpSpPr>
        <p:sp>
          <p:nvSpPr>
            <p:cNvPr id="1021" name="Google Shape;1021;p185"/>
            <p:cNvSpPr/>
            <p:nvPr/>
          </p:nvSpPr>
          <p:spPr>
            <a:xfrm>
              <a:off x="2402820" y="3074148"/>
              <a:ext cx="766206" cy="2069324"/>
            </a:xfrm>
            <a:custGeom>
              <a:avLst/>
              <a:gdLst/>
              <a:ahLst/>
              <a:cxnLst/>
              <a:rect l="l" t="t" r="r" b="b"/>
              <a:pathLst>
                <a:path w="21144" h="21583" extrusionOk="0">
                  <a:moveTo>
                    <a:pt x="5638" y="0"/>
                  </a:moveTo>
                  <a:cubicBezTo>
                    <a:pt x="6638" y="18"/>
                    <a:pt x="7762" y="320"/>
                    <a:pt x="8131" y="853"/>
                  </a:cubicBezTo>
                  <a:cubicBezTo>
                    <a:pt x="8869" y="1898"/>
                    <a:pt x="10038" y="3036"/>
                    <a:pt x="10408" y="4127"/>
                  </a:cubicBezTo>
                  <a:cubicBezTo>
                    <a:pt x="10592" y="4521"/>
                    <a:pt x="11885" y="6680"/>
                    <a:pt x="12869" y="6680"/>
                  </a:cubicBezTo>
                  <a:cubicBezTo>
                    <a:pt x="14469" y="6680"/>
                    <a:pt x="15085" y="4823"/>
                    <a:pt x="15454" y="4452"/>
                  </a:cubicBezTo>
                  <a:cubicBezTo>
                    <a:pt x="16008" y="3848"/>
                    <a:pt x="16377" y="3152"/>
                    <a:pt x="16500" y="2502"/>
                  </a:cubicBezTo>
                  <a:cubicBezTo>
                    <a:pt x="16623" y="2014"/>
                    <a:pt x="16746" y="1596"/>
                    <a:pt x="17177" y="1155"/>
                  </a:cubicBezTo>
                  <a:cubicBezTo>
                    <a:pt x="18285" y="134"/>
                    <a:pt x="20808" y="412"/>
                    <a:pt x="21115" y="1480"/>
                  </a:cubicBezTo>
                  <a:cubicBezTo>
                    <a:pt x="21300" y="2107"/>
                    <a:pt x="20562" y="2711"/>
                    <a:pt x="20438" y="3314"/>
                  </a:cubicBezTo>
                  <a:cubicBezTo>
                    <a:pt x="20315" y="3941"/>
                    <a:pt x="19946" y="4660"/>
                    <a:pt x="19392" y="5264"/>
                  </a:cubicBezTo>
                  <a:cubicBezTo>
                    <a:pt x="18900" y="5752"/>
                    <a:pt x="19269" y="6285"/>
                    <a:pt x="18962" y="6796"/>
                  </a:cubicBezTo>
                  <a:cubicBezTo>
                    <a:pt x="18654" y="7330"/>
                    <a:pt x="18346" y="7701"/>
                    <a:pt x="18715" y="8235"/>
                  </a:cubicBezTo>
                  <a:cubicBezTo>
                    <a:pt x="19577" y="9466"/>
                    <a:pt x="19269" y="10858"/>
                    <a:pt x="19392" y="11949"/>
                  </a:cubicBezTo>
                  <a:cubicBezTo>
                    <a:pt x="19454" y="12924"/>
                    <a:pt x="19208" y="13528"/>
                    <a:pt x="18592" y="14480"/>
                  </a:cubicBezTo>
                  <a:cubicBezTo>
                    <a:pt x="17731" y="15687"/>
                    <a:pt x="18346" y="16871"/>
                    <a:pt x="18223" y="18147"/>
                  </a:cubicBezTo>
                  <a:cubicBezTo>
                    <a:pt x="18100" y="19331"/>
                    <a:pt x="18100" y="20422"/>
                    <a:pt x="18531" y="21583"/>
                  </a:cubicBezTo>
                  <a:cubicBezTo>
                    <a:pt x="18531" y="21583"/>
                    <a:pt x="18531" y="21583"/>
                    <a:pt x="4869" y="21583"/>
                  </a:cubicBezTo>
                  <a:cubicBezTo>
                    <a:pt x="5300" y="20121"/>
                    <a:pt x="5362" y="18565"/>
                    <a:pt x="5362" y="17172"/>
                  </a:cubicBezTo>
                  <a:cubicBezTo>
                    <a:pt x="5423" y="16081"/>
                    <a:pt x="4069" y="15501"/>
                    <a:pt x="2592" y="14642"/>
                  </a:cubicBezTo>
                  <a:cubicBezTo>
                    <a:pt x="1362" y="13946"/>
                    <a:pt x="1115" y="13226"/>
                    <a:pt x="746" y="12437"/>
                  </a:cubicBezTo>
                  <a:cubicBezTo>
                    <a:pt x="254" y="11578"/>
                    <a:pt x="-300" y="10835"/>
                    <a:pt x="192" y="9953"/>
                  </a:cubicBezTo>
                  <a:cubicBezTo>
                    <a:pt x="685" y="9164"/>
                    <a:pt x="1977" y="9048"/>
                    <a:pt x="3700" y="8792"/>
                  </a:cubicBezTo>
                  <a:cubicBezTo>
                    <a:pt x="2900" y="8305"/>
                    <a:pt x="2408" y="7678"/>
                    <a:pt x="3700" y="7214"/>
                  </a:cubicBezTo>
                  <a:cubicBezTo>
                    <a:pt x="4623" y="6889"/>
                    <a:pt x="6715" y="6935"/>
                    <a:pt x="7577" y="7214"/>
                  </a:cubicBezTo>
                  <a:cubicBezTo>
                    <a:pt x="7577" y="6146"/>
                    <a:pt x="6592" y="5078"/>
                    <a:pt x="5731" y="4057"/>
                  </a:cubicBezTo>
                  <a:cubicBezTo>
                    <a:pt x="5238" y="3430"/>
                    <a:pt x="5115" y="2734"/>
                    <a:pt x="4623" y="2107"/>
                  </a:cubicBezTo>
                  <a:cubicBezTo>
                    <a:pt x="4254" y="1643"/>
                    <a:pt x="3946" y="1341"/>
                    <a:pt x="3885" y="853"/>
                  </a:cubicBezTo>
                  <a:cubicBezTo>
                    <a:pt x="3762" y="250"/>
                    <a:pt x="4638" y="-17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C8C8C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8C8C8C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2" name="Google Shape;1022;p185"/>
            <p:cNvSpPr txBox="1"/>
            <p:nvPr/>
          </p:nvSpPr>
          <p:spPr>
            <a:xfrm>
              <a:off x="2046400" y="2207000"/>
              <a:ext cx="14790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3838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Управление проектом</a:t>
              </a:r>
              <a:endParaRPr>
                <a:solidFill>
                  <a:srgbClr val="38383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3838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от и до</a:t>
              </a:r>
              <a:endParaRPr>
                <a:solidFill>
                  <a:srgbClr val="38383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3" name="Google Shape;1023;p185"/>
            <p:cNvSpPr/>
            <p:nvPr/>
          </p:nvSpPr>
          <p:spPr>
            <a:xfrm>
              <a:off x="2510469" y="1516723"/>
              <a:ext cx="606900" cy="60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4" name="Google Shape;1024;p185"/>
            <p:cNvSpPr/>
            <p:nvPr/>
          </p:nvSpPr>
          <p:spPr>
            <a:xfrm>
              <a:off x="2699625" y="1687429"/>
              <a:ext cx="228582" cy="2793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600" y="11782"/>
                  </a:moveTo>
                  <a:lnTo>
                    <a:pt x="9600" y="10800"/>
                  </a:lnTo>
                  <a:lnTo>
                    <a:pt x="11400" y="10800"/>
                  </a:lnTo>
                  <a:cubicBezTo>
                    <a:pt x="11732" y="10800"/>
                    <a:pt x="12000" y="10580"/>
                    <a:pt x="12000" y="10309"/>
                  </a:cubicBezTo>
                  <a:lnTo>
                    <a:pt x="12000" y="2945"/>
                  </a:lnTo>
                  <a:lnTo>
                    <a:pt x="19940" y="2945"/>
                  </a:lnTo>
                  <a:lnTo>
                    <a:pt x="16886" y="7111"/>
                  </a:lnTo>
                  <a:lnTo>
                    <a:pt x="16894" y="7115"/>
                  </a:lnTo>
                  <a:cubicBezTo>
                    <a:pt x="16840" y="7189"/>
                    <a:pt x="16800" y="7272"/>
                    <a:pt x="16800" y="7364"/>
                  </a:cubicBezTo>
                  <a:cubicBezTo>
                    <a:pt x="16800" y="7457"/>
                    <a:pt x="16840" y="7538"/>
                    <a:pt x="16894" y="7612"/>
                  </a:cubicBezTo>
                  <a:lnTo>
                    <a:pt x="16886" y="7616"/>
                  </a:lnTo>
                  <a:lnTo>
                    <a:pt x="19940" y="11782"/>
                  </a:lnTo>
                  <a:cubicBezTo>
                    <a:pt x="19940" y="11782"/>
                    <a:pt x="9600" y="11782"/>
                    <a:pt x="9600" y="11782"/>
                  </a:cubicBezTo>
                  <a:close/>
                  <a:moveTo>
                    <a:pt x="1200" y="982"/>
                  </a:moveTo>
                  <a:lnTo>
                    <a:pt x="10800" y="982"/>
                  </a:lnTo>
                  <a:lnTo>
                    <a:pt x="10800" y="9818"/>
                  </a:lnTo>
                  <a:lnTo>
                    <a:pt x="1200" y="9818"/>
                  </a:lnTo>
                  <a:cubicBezTo>
                    <a:pt x="1200" y="9818"/>
                    <a:pt x="1200" y="982"/>
                    <a:pt x="1200" y="982"/>
                  </a:cubicBezTo>
                  <a:close/>
                  <a:moveTo>
                    <a:pt x="21514" y="12020"/>
                  </a:moveTo>
                  <a:lnTo>
                    <a:pt x="18100" y="7364"/>
                  </a:lnTo>
                  <a:lnTo>
                    <a:pt x="21514" y="2707"/>
                  </a:lnTo>
                  <a:lnTo>
                    <a:pt x="21506" y="2703"/>
                  </a:lnTo>
                  <a:cubicBezTo>
                    <a:pt x="21560" y="2629"/>
                    <a:pt x="21600" y="2547"/>
                    <a:pt x="21600" y="2455"/>
                  </a:cubicBezTo>
                  <a:cubicBezTo>
                    <a:pt x="21600" y="2183"/>
                    <a:pt x="21332" y="1964"/>
                    <a:pt x="21000" y="1964"/>
                  </a:cubicBezTo>
                  <a:lnTo>
                    <a:pt x="12000" y="1964"/>
                  </a:lnTo>
                  <a:lnTo>
                    <a:pt x="12000" y="491"/>
                  </a:lnTo>
                  <a:cubicBezTo>
                    <a:pt x="12000" y="220"/>
                    <a:pt x="11732" y="0"/>
                    <a:pt x="11400" y="0"/>
                  </a:cubicBezTo>
                  <a:lnTo>
                    <a:pt x="600" y="0"/>
                  </a:lnTo>
                  <a:cubicBezTo>
                    <a:pt x="268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268" y="21600"/>
                    <a:pt x="600" y="21600"/>
                  </a:cubicBezTo>
                  <a:cubicBezTo>
                    <a:pt x="932" y="21600"/>
                    <a:pt x="1200" y="21380"/>
                    <a:pt x="1200" y="21109"/>
                  </a:cubicBezTo>
                  <a:lnTo>
                    <a:pt x="1200" y="10800"/>
                  </a:lnTo>
                  <a:lnTo>
                    <a:pt x="8400" y="10800"/>
                  </a:lnTo>
                  <a:lnTo>
                    <a:pt x="8400" y="12273"/>
                  </a:lnTo>
                  <a:cubicBezTo>
                    <a:pt x="8400" y="12544"/>
                    <a:pt x="8668" y="12764"/>
                    <a:pt x="9000" y="12764"/>
                  </a:cubicBezTo>
                  <a:lnTo>
                    <a:pt x="21000" y="12764"/>
                  </a:lnTo>
                  <a:cubicBezTo>
                    <a:pt x="21332" y="12764"/>
                    <a:pt x="21600" y="12544"/>
                    <a:pt x="21600" y="12273"/>
                  </a:cubicBezTo>
                  <a:cubicBezTo>
                    <a:pt x="21600" y="12181"/>
                    <a:pt x="21560" y="12098"/>
                    <a:pt x="21506" y="12024"/>
                  </a:cubicBezTo>
                  <a:cubicBezTo>
                    <a:pt x="21506" y="12024"/>
                    <a:pt x="21514" y="12020"/>
                    <a:pt x="21514" y="120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endParaRPr sz="15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025" name="Google Shape;1025;p185"/>
          <p:cNvGrpSpPr/>
          <p:nvPr/>
        </p:nvGrpSpPr>
        <p:grpSpPr>
          <a:xfrm>
            <a:off x="784913" y="1520150"/>
            <a:ext cx="1198500" cy="3619903"/>
            <a:chOff x="626113" y="1523600"/>
            <a:chExt cx="1198500" cy="3619903"/>
          </a:xfrm>
        </p:grpSpPr>
        <p:sp>
          <p:nvSpPr>
            <p:cNvPr id="1026" name="Google Shape;1026;p185"/>
            <p:cNvSpPr/>
            <p:nvPr/>
          </p:nvSpPr>
          <p:spPr>
            <a:xfrm>
              <a:off x="823836" y="3074149"/>
              <a:ext cx="803069" cy="2069354"/>
            </a:xfrm>
            <a:custGeom>
              <a:avLst/>
              <a:gdLst/>
              <a:ahLst/>
              <a:cxnLst/>
              <a:rect l="l" t="t" r="r" b="b"/>
              <a:pathLst>
                <a:path w="20552" h="21576" extrusionOk="0">
                  <a:moveTo>
                    <a:pt x="16452" y="1"/>
                  </a:moveTo>
                  <a:cubicBezTo>
                    <a:pt x="17926" y="-24"/>
                    <a:pt x="18650" y="615"/>
                    <a:pt x="18701" y="1199"/>
                  </a:cubicBezTo>
                  <a:cubicBezTo>
                    <a:pt x="18759" y="1675"/>
                    <a:pt x="18584" y="2176"/>
                    <a:pt x="18584" y="2676"/>
                  </a:cubicBezTo>
                  <a:cubicBezTo>
                    <a:pt x="18525" y="3034"/>
                    <a:pt x="18642" y="3439"/>
                    <a:pt x="18584" y="3820"/>
                  </a:cubicBezTo>
                  <a:cubicBezTo>
                    <a:pt x="18408" y="4821"/>
                    <a:pt x="18408" y="5775"/>
                    <a:pt x="18350" y="6776"/>
                  </a:cubicBezTo>
                  <a:cubicBezTo>
                    <a:pt x="18291" y="7300"/>
                    <a:pt x="18525" y="7824"/>
                    <a:pt x="18525" y="8349"/>
                  </a:cubicBezTo>
                  <a:cubicBezTo>
                    <a:pt x="18525" y="8921"/>
                    <a:pt x="19052" y="9087"/>
                    <a:pt x="19872" y="9540"/>
                  </a:cubicBezTo>
                  <a:cubicBezTo>
                    <a:pt x="21452" y="10494"/>
                    <a:pt x="19872" y="11089"/>
                    <a:pt x="19228" y="11971"/>
                  </a:cubicBezTo>
                  <a:cubicBezTo>
                    <a:pt x="18584" y="12758"/>
                    <a:pt x="17179" y="13234"/>
                    <a:pt x="15891" y="13854"/>
                  </a:cubicBezTo>
                  <a:cubicBezTo>
                    <a:pt x="14018" y="14736"/>
                    <a:pt x="15013" y="16714"/>
                    <a:pt x="15072" y="17787"/>
                  </a:cubicBezTo>
                  <a:cubicBezTo>
                    <a:pt x="15189" y="19002"/>
                    <a:pt x="14720" y="20384"/>
                    <a:pt x="15423" y="21576"/>
                  </a:cubicBezTo>
                  <a:cubicBezTo>
                    <a:pt x="15423" y="21576"/>
                    <a:pt x="15423" y="21576"/>
                    <a:pt x="2252" y="21576"/>
                  </a:cubicBezTo>
                  <a:cubicBezTo>
                    <a:pt x="2252" y="21123"/>
                    <a:pt x="2311" y="20670"/>
                    <a:pt x="2369" y="20241"/>
                  </a:cubicBezTo>
                  <a:cubicBezTo>
                    <a:pt x="2720" y="18216"/>
                    <a:pt x="4359" y="16214"/>
                    <a:pt x="1959" y="14307"/>
                  </a:cubicBezTo>
                  <a:cubicBezTo>
                    <a:pt x="1023" y="13592"/>
                    <a:pt x="379" y="12519"/>
                    <a:pt x="203" y="11709"/>
                  </a:cubicBezTo>
                  <a:cubicBezTo>
                    <a:pt x="28" y="10851"/>
                    <a:pt x="-148" y="9993"/>
                    <a:pt x="203" y="9135"/>
                  </a:cubicBezTo>
                  <a:cubicBezTo>
                    <a:pt x="379" y="8539"/>
                    <a:pt x="613" y="8063"/>
                    <a:pt x="2135" y="7777"/>
                  </a:cubicBezTo>
                  <a:cubicBezTo>
                    <a:pt x="2954" y="7610"/>
                    <a:pt x="4476" y="7705"/>
                    <a:pt x="4769" y="7348"/>
                  </a:cubicBezTo>
                  <a:cubicBezTo>
                    <a:pt x="5472" y="6490"/>
                    <a:pt x="7579" y="6466"/>
                    <a:pt x="9452" y="6704"/>
                  </a:cubicBezTo>
                  <a:cubicBezTo>
                    <a:pt x="9393" y="5822"/>
                    <a:pt x="12672" y="5346"/>
                    <a:pt x="14311" y="5751"/>
                  </a:cubicBezTo>
                  <a:cubicBezTo>
                    <a:pt x="14369" y="4631"/>
                    <a:pt x="14486" y="3534"/>
                    <a:pt x="14662" y="2414"/>
                  </a:cubicBezTo>
                  <a:cubicBezTo>
                    <a:pt x="14720" y="1771"/>
                    <a:pt x="13842" y="317"/>
                    <a:pt x="15774" y="55"/>
                  </a:cubicBezTo>
                  <a:cubicBezTo>
                    <a:pt x="16015" y="22"/>
                    <a:pt x="16241" y="5"/>
                    <a:pt x="16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C8C8C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8C8C8C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7" name="Google Shape;1027;p185"/>
            <p:cNvSpPr/>
            <p:nvPr/>
          </p:nvSpPr>
          <p:spPr>
            <a:xfrm>
              <a:off x="921812" y="1523600"/>
              <a:ext cx="606900" cy="60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Poppins Light"/>
                <a:buNone/>
              </a:pPr>
              <a:endParaRPr sz="1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8" name="Google Shape;1028;p185"/>
            <p:cNvSpPr txBox="1"/>
            <p:nvPr/>
          </p:nvSpPr>
          <p:spPr>
            <a:xfrm>
              <a:off x="626113" y="2206849"/>
              <a:ext cx="1198500" cy="6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3838"/>
                </a:buClr>
                <a:buSzPts val="1200"/>
                <a:buFont typeface="Poppins SemiBold"/>
                <a:buNone/>
              </a:pPr>
              <a:r>
                <a:rPr lang="ru">
                  <a:solidFill>
                    <a:srgbClr val="3838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Консалтинг</a:t>
              </a:r>
              <a:endParaRPr sz="13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9" name="Google Shape;1029;p185"/>
            <p:cNvSpPr/>
            <p:nvPr/>
          </p:nvSpPr>
          <p:spPr>
            <a:xfrm>
              <a:off x="1085638" y="1718158"/>
              <a:ext cx="279396" cy="2285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691" y="20400"/>
                  </a:moveTo>
                  <a:cubicBezTo>
                    <a:pt x="14522" y="20400"/>
                    <a:pt x="12764" y="18251"/>
                    <a:pt x="12764" y="15600"/>
                  </a:cubicBezTo>
                  <a:cubicBezTo>
                    <a:pt x="12764" y="12949"/>
                    <a:pt x="14522" y="10800"/>
                    <a:pt x="16691" y="10800"/>
                  </a:cubicBezTo>
                  <a:cubicBezTo>
                    <a:pt x="18860" y="10800"/>
                    <a:pt x="20618" y="12949"/>
                    <a:pt x="20618" y="15600"/>
                  </a:cubicBezTo>
                  <a:cubicBezTo>
                    <a:pt x="20618" y="18251"/>
                    <a:pt x="18860" y="20400"/>
                    <a:pt x="16691" y="20400"/>
                  </a:cubicBezTo>
                  <a:moveTo>
                    <a:pt x="12762" y="3393"/>
                  </a:moveTo>
                  <a:lnTo>
                    <a:pt x="12781" y="3388"/>
                  </a:lnTo>
                  <a:cubicBezTo>
                    <a:pt x="12870" y="2164"/>
                    <a:pt x="13702" y="1200"/>
                    <a:pt x="14727" y="1200"/>
                  </a:cubicBezTo>
                  <a:cubicBezTo>
                    <a:pt x="15521" y="1200"/>
                    <a:pt x="16202" y="1779"/>
                    <a:pt x="16511" y="2609"/>
                  </a:cubicBezTo>
                  <a:lnTo>
                    <a:pt x="16509" y="2609"/>
                  </a:lnTo>
                  <a:lnTo>
                    <a:pt x="19162" y="10421"/>
                  </a:lnTo>
                  <a:cubicBezTo>
                    <a:pt x="18436" y="9902"/>
                    <a:pt x="17593" y="9600"/>
                    <a:pt x="16691" y="9600"/>
                  </a:cubicBezTo>
                  <a:cubicBezTo>
                    <a:pt x="15082" y="9600"/>
                    <a:pt x="13658" y="10550"/>
                    <a:pt x="12763" y="12012"/>
                  </a:cubicBezTo>
                  <a:cubicBezTo>
                    <a:pt x="12763" y="12012"/>
                    <a:pt x="12762" y="3393"/>
                    <a:pt x="12762" y="3393"/>
                  </a:cubicBezTo>
                  <a:close/>
                  <a:moveTo>
                    <a:pt x="11782" y="13200"/>
                  </a:moveTo>
                  <a:lnTo>
                    <a:pt x="9818" y="13200"/>
                  </a:lnTo>
                  <a:lnTo>
                    <a:pt x="9818" y="4800"/>
                  </a:lnTo>
                  <a:lnTo>
                    <a:pt x="11782" y="4800"/>
                  </a:lnTo>
                  <a:cubicBezTo>
                    <a:pt x="11782" y="4800"/>
                    <a:pt x="11782" y="13200"/>
                    <a:pt x="11782" y="13200"/>
                  </a:cubicBezTo>
                  <a:close/>
                  <a:moveTo>
                    <a:pt x="11782" y="15600"/>
                  </a:moveTo>
                  <a:lnTo>
                    <a:pt x="9818" y="156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15600"/>
                    <a:pt x="11782" y="15600"/>
                  </a:cubicBezTo>
                  <a:close/>
                  <a:moveTo>
                    <a:pt x="8837" y="12012"/>
                  </a:moveTo>
                  <a:cubicBezTo>
                    <a:pt x="7942" y="10550"/>
                    <a:pt x="6518" y="9600"/>
                    <a:pt x="4909" y="9600"/>
                  </a:cubicBezTo>
                  <a:cubicBezTo>
                    <a:pt x="4007" y="9600"/>
                    <a:pt x="3164" y="9902"/>
                    <a:pt x="2438" y="10421"/>
                  </a:cubicBezTo>
                  <a:lnTo>
                    <a:pt x="5091" y="2609"/>
                  </a:lnTo>
                  <a:lnTo>
                    <a:pt x="5089" y="2609"/>
                  </a:lnTo>
                  <a:cubicBezTo>
                    <a:pt x="5398" y="1779"/>
                    <a:pt x="6079" y="1200"/>
                    <a:pt x="6873" y="1200"/>
                  </a:cubicBezTo>
                  <a:cubicBezTo>
                    <a:pt x="7898" y="1200"/>
                    <a:pt x="8730" y="2164"/>
                    <a:pt x="8819" y="3388"/>
                  </a:cubicBezTo>
                  <a:lnTo>
                    <a:pt x="8838" y="3393"/>
                  </a:lnTo>
                  <a:cubicBezTo>
                    <a:pt x="8838" y="3393"/>
                    <a:pt x="8837" y="12012"/>
                    <a:pt x="8837" y="12012"/>
                  </a:cubicBezTo>
                  <a:close/>
                  <a:moveTo>
                    <a:pt x="4909" y="20400"/>
                  </a:moveTo>
                  <a:cubicBezTo>
                    <a:pt x="2740" y="20400"/>
                    <a:pt x="982" y="18251"/>
                    <a:pt x="982" y="15600"/>
                  </a:cubicBezTo>
                  <a:cubicBezTo>
                    <a:pt x="982" y="12949"/>
                    <a:pt x="2740" y="10800"/>
                    <a:pt x="4909" y="10800"/>
                  </a:cubicBezTo>
                  <a:cubicBezTo>
                    <a:pt x="7078" y="10800"/>
                    <a:pt x="8836" y="12949"/>
                    <a:pt x="8836" y="15600"/>
                  </a:cubicBezTo>
                  <a:cubicBezTo>
                    <a:pt x="8836" y="18251"/>
                    <a:pt x="7078" y="20400"/>
                    <a:pt x="4909" y="20400"/>
                  </a:cubicBezTo>
                  <a:moveTo>
                    <a:pt x="21102" y="12980"/>
                  </a:moveTo>
                  <a:lnTo>
                    <a:pt x="17504" y="2400"/>
                  </a:lnTo>
                  <a:lnTo>
                    <a:pt x="17493" y="2402"/>
                  </a:lnTo>
                  <a:cubicBezTo>
                    <a:pt x="17088" y="1006"/>
                    <a:pt x="16009" y="0"/>
                    <a:pt x="14727" y="0"/>
                  </a:cubicBezTo>
                  <a:cubicBezTo>
                    <a:pt x="13101" y="0"/>
                    <a:pt x="11782" y="1612"/>
                    <a:pt x="11782" y="3600"/>
                  </a:cubicBezTo>
                  <a:lnTo>
                    <a:pt x="9818" y="3600"/>
                  </a:lnTo>
                  <a:cubicBezTo>
                    <a:pt x="9818" y="1612"/>
                    <a:pt x="8499" y="0"/>
                    <a:pt x="6873" y="0"/>
                  </a:cubicBezTo>
                  <a:cubicBezTo>
                    <a:pt x="5592" y="0"/>
                    <a:pt x="4512" y="1006"/>
                    <a:pt x="4107" y="2402"/>
                  </a:cubicBezTo>
                  <a:lnTo>
                    <a:pt x="4096" y="2400"/>
                  </a:lnTo>
                  <a:lnTo>
                    <a:pt x="498" y="12980"/>
                  </a:lnTo>
                  <a:cubicBezTo>
                    <a:pt x="182" y="13772"/>
                    <a:pt x="0" y="14659"/>
                    <a:pt x="0" y="15600"/>
                  </a:cubicBezTo>
                  <a:cubicBezTo>
                    <a:pt x="0" y="18914"/>
                    <a:pt x="2198" y="21600"/>
                    <a:pt x="4909" y="21600"/>
                  </a:cubicBezTo>
                  <a:cubicBezTo>
                    <a:pt x="7284" y="21600"/>
                    <a:pt x="9265" y="19539"/>
                    <a:pt x="9719" y="16800"/>
                  </a:cubicBezTo>
                  <a:lnTo>
                    <a:pt x="11881" y="16800"/>
                  </a:lnTo>
                  <a:cubicBezTo>
                    <a:pt x="12335" y="19539"/>
                    <a:pt x="14316" y="21600"/>
                    <a:pt x="16691" y="21600"/>
                  </a:cubicBezTo>
                  <a:cubicBezTo>
                    <a:pt x="19402" y="21600"/>
                    <a:pt x="21600" y="18914"/>
                    <a:pt x="21600" y="15600"/>
                  </a:cubicBezTo>
                  <a:cubicBezTo>
                    <a:pt x="21600" y="14659"/>
                    <a:pt x="21418" y="13772"/>
                    <a:pt x="21102" y="12980"/>
                  </a:cubicBezTo>
                  <a:moveTo>
                    <a:pt x="16691" y="12000"/>
                  </a:moveTo>
                  <a:cubicBezTo>
                    <a:pt x="15064" y="12000"/>
                    <a:pt x="13745" y="13612"/>
                    <a:pt x="13745" y="15600"/>
                  </a:cubicBezTo>
                  <a:cubicBezTo>
                    <a:pt x="13745" y="15932"/>
                    <a:pt x="13965" y="16200"/>
                    <a:pt x="14236" y="16200"/>
                  </a:cubicBezTo>
                  <a:cubicBezTo>
                    <a:pt x="14508" y="16200"/>
                    <a:pt x="14727" y="15932"/>
                    <a:pt x="14727" y="15600"/>
                  </a:cubicBezTo>
                  <a:cubicBezTo>
                    <a:pt x="14727" y="14275"/>
                    <a:pt x="15606" y="13200"/>
                    <a:pt x="16691" y="13200"/>
                  </a:cubicBezTo>
                  <a:cubicBezTo>
                    <a:pt x="16962" y="13200"/>
                    <a:pt x="17182" y="12932"/>
                    <a:pt x="17182" y="12600"/>
                  </a:cubicBezTo>
                  <a:cubicBezTo>
                    <a:pt x="17182" y="12268"/>
                    <a:pt x="16962" y="12000"/>
                    <a:pt x="16691" y="12000"/>
                  </a:cubicBezTo>
                  <a:moveTo>
                    <a:pt x="4909" y="12000"/>
                  </a:moveTo>
                  <a:cubicBezTo>
                    <a:pt x="3282" y="12000"/>
                    <a:pt x="1964" y="13612"/>
                    <a:pt x="1964" y="15600"/>
                  </a:cubicBezTo>
                  <a:cubicBezTo>
                    <a:pt x="1964" y="15932"/>
                    <a:pt x="2183" y="16200"/>
                    <a:pt x="2455" y="16200"/>
                  </a:cubicBezTo>
                  <a:cubicBezTo>
                    <a:pt x="2726" y="16200"/>
                    <a:pt x="2945" y="15932"/>
                    <a:pt x="2945" y="15600"/>
                  </a:cubicBezTo>
                  <a:cubicBezTo>
                    <a:pt x="2945" y="14275"/>
                    <a:pt x="3825" y="13200"/>
                    <a:pt x="4909" y="13200"/>
                  </a:cubicBezTo>
                  <a:cubicBezTo>
                    <a:pt x="5180" y="13200"/>
                    <a:pt x="5400" y="12932"/>
                    <a:pt x="5400" y="12600"/>
                  </a:cubicBezTo>
                  <a:cubicBezTo>
                    <a:pt x="5400" y="12268"/>
                    <a:pt x="5180" y="12000"/>
                    <a:pt x="4909" y="120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endParaRPr sz="15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030" name="Google Shape;1030;p185"/>
          <p:cNvGrpSpPr/>
          <p:nvPr/>
        </p:nvGrpSpPr>
        <p:grpSpPr>
          <a:xfrm>
            <a:off x="3767213" y="1516712"/>
            <a:ext cx="1198500" cy="3626777"/>
            <a:chOff x="3803188" y="1516725"/>
            <a:chExt cx="1198500" cy="3626777"/>
          </a:xfrm>
        </p:grpSpPr>
        <p:grpSp>
          <p:nvGrpSpPr>
            <p:cNvPr id="1031" name="Google Shape;1031;p185"/>
            <p:cNvGrpSpPr/>
            <p:nvPr/>
          </p:nvGrpSpPr>
          <p:grpSpPr>
            <a:xfrm>
              <a:off x="3803188" y="1516725"/>
              <a:ext cx="1198500" cy="3626777"/>
              <a:chOff x="3803188" y="1516725"/>
              <a:chExt cx="1198500" cy="3626777"/>
            </a:xfrm>
          </p:grpSpPr>
          <p:sp>
            <p:nvSpPr>
              <p:cNvPr id="1032" name="Google Shape;1032;p185"/>
              <p:cNvSpPr/>
              <p:nvPr/>
            </p:nvSpPr>
            <p:spPr>
              <a:xfrm>
                <a:off x="4028491" y="3074147"/>
                <a:ext cx="723041" cy="2069355"/>
              </a:xfrm>
              <a:custGeom>
                <a:avLst/>
                <a:gdLst/>
                <a:ahLst/>
                <a:cxnLst/>
                <a:rect l="l" t="t" r="r" b="b"/>
                <a:pathLst>
                  <a:path w="20125" h="21544" extrusionOk="0">
                    <a:moveTo>
                      <a:pt x="9566" y="13"/>
                    </a:moveTo>
                    <a:cubicBezTo>
                      <a:pt x="10474" y="-56"/>
                      <a:pt x="11539" y="160"/>
                      <a:pt x="11770" y="506"/>
                    </a:cubicBezTo>
                    <a:cubicBezTo>
                      <a:pt x="12264" y="1151"/>
                      <a:pt x="11832" y="1957"/>
                      <a:pt x="11770" y="2603"/>
                    </a:cubicBezTo>
                    <a:cubicBezTo>
                      <a:pt x="11709" y="3363"/>
                      <a:pt x="12387" y="4077"/>
                      <a:pt x="12387" y="4815"/>
                    </a:cubicBezTo>
                    <a:cubicBezTo>
                      <a:pt x="12387" y="5322"/>
                      <a:pt x="11709" y="5944"/>
                      <a:pt x="12573" y="6405"/>
                    </a:cubicBezTo>
                    <a:cubicBezTo>
                      <a:pt x="13869" y="6197"/>
                      <a:pt x="13745" y="5230"/>
                      <a:pt x="14054" y="4769"/>
                    </a:cubicBezTo>
                    <a:cubicBezTo>
                      <a:pt x="14362" y="4377"/>
                      <a:pt x="14733" y="4054"/>
                      <a:pt x="14918" y="3663"/>
                    </a:cubicBezTo>
                    <a:cubicBezTo>
                      <a:pt x="15041" y="3386"/>
                      <a:pt x="15350" y="3040"/>
                      <a:pt x="15350" y="2741"/>
                    </a:cubicBezTo>
                    <a:cubicBezTo>
                      <a:pt x="15350" y="2165"/>
                      <a:pt x="15411" y="1312"/>
                      <a:pt x="16584" y="851"/>
                    </a:cubicBezTo>
                    <a:cubicBezTo>
                      <a:pt x="17510" y="483"/>
                      <a:pt x="19731" y="598"/>
                      <a:pt x="20040" y="1151"/>
                    </a:cubicBezTo>
                    <a:cubicBezTo>
                      <a:pt x="20472" y="1934"/>
                      <a:pt x="19114" y="2787"/>
                      <a:pt x="18991" y="3547"/>
                    </a:cubicBezTo>
                    <a:cubicBezTo>
                      <a:pt x="18867" y="4331"/>
                      <a:pt x="18744" y="5022"/>
                      <a:pt x="18065" y="5759"/>
                    </a:cubicBezTo>
                    <a:cubicBezTo>
                      <a:pt x="16831" y="7096"/>
                      <a:pt x="18497" y="8479"/>
                      <a:pt x="17818" y="9838"/>
                    </a:cubicBezTo>
                    <a:cubicBezTo>
                      <a:pt x="17386" y="10737"/>
                      <a:pt x="18312" y="11543"/>
                      <a:pt x="17880" y="12488"/>
                    </a:cubicBezTo>
                    <a:cubicBezTo>
                      <a:pt x="17757" y="12880"/>
                      <a:pt x="17201" y="13248"/>
                      <a:pt x="16769" y="13640"/>
                    </a:cubicBezTo>
                    <a:cubicBezTo>
                      <a:pt x="16522" y="13871"/>
                      <a:pt x="15782" y="14032"/>
                      <a:pt x="15782" y="14308"/>
                    </a:cubicBezTo>
                    <a:cubicBezTo>
                      <a:pt x="15782" y="15184"/>
                      <a:pt x="16399" y="16037"/>
                      <a:pt x="16337" y="16912"/>
                    </a:cubicBezTo>
                    <a:cubicBezTo>
                      <a:pt x="16337" y="17627"/>
                      <a:pt x="16090" y="18318"/>
                      <a:pt x="16029" y="19032"/>
                    </a:cubicBezTo>
                    <a:cubicBezTo>
                      <a:pt x="15967" y="19931"/>
                      <a:pt x="16275" y="20761"/>
                      <a:pt x="16831" y="21544"/>
                    </a:cubicBezTo>
                    <a:cubicBezTo>
                      <a:pt x="16831" y="21544"/>
                      <a:pt x="16831" y="21544"/>
                      <a:pt x="3069" y="21544"/>
                    </a:cubicBezTo>
                    <a:cubicBezTo>
                      <a:pt x="3254" y="20346"/>
                      <a:pt x="3439" y="19078"/>
                      <a:pt x="4118" y="17903"/>
                    </a:cubicBezTo>
                    <a:cubicBezTo>
                      <a:pt x="4611" y="17074"/>
                      <a:pt x="4550" y="16198"/>
                      <a:pt x="4241" y="15345"/>
                    </a:cubicBezTo>
                    <a:cubicBezTo>
                      <a:pt x="4056" y="14700"/>
                      <a:pt x="2637" y="14124"/>
                      <a:pt x="2081" y="13502"/>
                    </a:cubicBezTo>
                    <a:cubicBezTo>
                      <a:pt x="1032" y="12235"/>
                      <a:pt x="538" y="11198"/>
                      <a:pt x="538" y="9861"/>
                    </a:cubicBezTo>
                    <a:cubicBezTo>
                      <a:pt x="538" y="9239"/>
                      <a:pt x="-1128" y="8340"/>
                      <a:pt x="1402" y="7603"/>
                    </a:cubicBezTo>
                    <a:cubicBezTo>
                      <a:pt x="2143" y="7373"/>
                      <a:pt x="3192" y="7511"/>
                      <a:pt x="3254" y="7119"/>
                    </a:cubicBezTo>
                    <a:cubicBezTo>
                      <a:pt x="3315" y="6912"/>
                      <a:pt x="3254" y="6658"/>
                      <a:pt x="3130" y="6451"/>
                    </a:cubicBezTo>
                    <a:cubicBezTo>
                      <a:pt x="2637" y="5690"/>
                      <a:pt x="2019" y="4953"/>
                      <a:pt x="1773" y="4170"/>
                    </a:cubicBezTo>
                    <a:cubicBezTo>
                      <a:pt x="1526" y="3501"/>
                      <a:pt x="1341" y="2764"/>
                      <a:pt x="909" y="2119"/>
                    </a:cubicBezTo>
                    <a:cubicBezTo>
                      <a:pt x="600" y="1681"/>
                      <a:pt x="662" y="644"/>
                      <a:pt x="2698" y="897"/>
                    </a:cubicBezTo>
                    <a:cubicBezTo>
                      <a:pt x="4426" y="1105"/>
                      <a:pt x="4735" y="1980"/>
                      <a:pt x="4858" y="2533"/>
                    </a:cubicBezTo>
                    <a:cubicBezTo>
                      <a:pt x="5105" y="3916"/>
                      <a:pt x="6154" y="5322"/>
                      <a:pt x="7389" y="6635"/>
                    </a:cubicBezTo>
                    <a:cubicBezTo>
                      <a:pt x="8499" y="6336"/>
                      <a:pt x="7759" y="5783"/>
                      <a:pt x="7821" y="5368"/>
                    </a:cubicBezTo>
                    <a:cubicBezTo>
                      <a:pt x="7882" y="4838"/>
                      <a:pt x="8006" y="4308"/>
                      <a:pt x="8067" y="3755"/>
                    </a:cubicBezTo>
                    <a:cubicBezTo>
                      <a:pt x="8191" y="3063"/>
                      <a:pt x="7635" y="2418"/>
                      <a:pt x="7944" y="1727"/>
                    </a:cubicBezTo>
                    <a:cubicBezTo>
                      <a:pt x="8129" y="1243"/>
                      <a:pt x="7697" y="552"/>
                      <a:pt x="8746" y="183"/>
                    </a:cubicBezTo>
                    <a:cubicBezTo>
                      <a:pt x="8978" y="91"/>
                      <a:pt x="9263" y="36"/>
                      <a:pt x="9566" y="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4275" tIns="34275" rIns="342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C8C8C"/>
                  </a:buClr>
                  <a:buSzPts val="1400"/>
                  <a:buFont typeface="Poppins Light"/>
                  <a:buNone/>
                </a:pPr>
                <a:endParaRPr sz="1400" i="0" u="none" strike="noStrike" cap="none">
                  <a:solidFill>
                    <a:srgbClr val="8C8C8C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1033" name="Google Shape;1033;p185"/>
              <p:cNvSpPr txBox="1"/>
              <p:nvPr/>
            </p:nvSpPr>
            <p:spPr>
              <a:xfrm>
                <a:off x="3803188" y="2206862"/>
                <a:ext cx="1198500" cy="60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383838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Адаптация Системы ИРБИС</a:t>
                </a:r>
                <a:endParaRPr>
                  <a:solidFill>
                    <a:srgbClr val="38383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1034" name="Google Shape;1034;p185"/>
              <p:cNvSpPr/>
              <p:nvPr/>
            </p:nvSpPr>
            <p:spPr>
              <a:xfrm>
                <a:off x="4098964" y="1516725"/>
                <a:ext cx="606900" cy="6069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Poppins Light"/>
                  <a:buNone/>
                </a:pPr>
                <a:endParaRPr sz="1400" i="0" u="none" strike="noStrike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1035" name="Google Shape;1035;p185"/>
            <p:cNvSpPr/>
            <p:nvPr/>
          </p:nvSpPr>
          <p:spPr>
            <a:xfrm>
              <a:off x="4276713" y="1667363"/>
              <a:ext cx="279380" cy="279396"/>
            </a:xfrm>
            <a:custGeom>
              <a:avLst/>
              <a:gdLst/>
              <a:ahLst/>
              <a:cxnLst/>
              <a:rect l="l" t="t" r="r" b="b"/>
              <a:pathLst>
                <a:path w="21278" h="21600" extrusionOk="0">
                  <a:moveTo>
                    <a:pt x="2560" y="18308"/>
                  </a:moveTo>
                  <a:cubicBezTo>
                    <a:pt x="2472" y="18397"/>
                    <a:pt x="2418" y="18520"/>
                    <a:pt x="2418" y="18655"/>
                  </a:cubicBezTo>
                  <a:cubicBezTo>
                    <a:pt x="2418" y="18926"/>
                    <a:pt x="2635" y="19146"/>
                    <a:pt x="2902" y="19146"/>
                  </a:cubicBezTo>
                  <a:cubicBezTo>
                    <a:pt x="3169" y="19146"/>
                    <a:pt x="3385" y="18926"/>
                    <a:pt x="3385" y="18655"/>
                  </a:cubicBezTo>
                  <a:cubicBezTo>
                    <a:pt x="3385" y="18384"/>
                    <a:pt x="3169" y="18164"/>
                    <a:pt x="2902" y="18164"/>
                  </a:cubicBezTo>
                  <a:cubicBezTo>
                    <a:pt x="2768" y="18164"/>
                    <a:pt x="2647" y="18219"/>
                    <a:pt x="2560" y="18308"/>
                  </a:cubicBezTo>
                  <a:moveTo>
                    <a:pt x="20499" y="4279"/>
                  </a:moveTo>
                  <a:lnTo>
                    <a:pt x="20091" y="4692"/>
                  </a:lnTo>
                  <a:lnTo>
                    <a:pt x="20088" y="4688"/>
                  </a:lnTo>
                  <a:lnTo>
                    <a:pt x="17670" y="7143"/>
                  </a:lnTo>
                  <a:lnTo>
                    <a:pt x="17664" y="7137"/>
                  </a:lnTo>
                  <a:cubicBezTo>
                    <a:pt x="17227" y="7580"/>
                    <a:pt x="16624" y="7853"/>
                    <a:pt x="15958" y="7853"/>
                  </a:cubicBezTo>
                  <a:cubicBezTo>
                    <a:pt x="14624" y="7853"/>
                    <a:pt x="13543" y="6755"/>
                    <a:pt x="13543" y="5401"/>
                  </a:cubicBezTo>
                  <a:cubicBezTo>
                    <a:pt x="13543" y="4725"/>
                    <a:pt x="13813" y="4113"/>
                    <a:pt x="14248" y="3670"/>
                  </a:cubicBezTo>
                  <a:lnTo>
                    <a:pt x="13563" y="2975"/>
                  </a:lnTo>
                  <a:cubicBezTo>
                    <a:pt x="12951" y="3596"/>
                    <a:pt x="12571" y="4452"/>
                    <a:pt x="12571" y="5401"/>
                  </a:cubicBezTo>
                  <a:cubicBezTo>
                    <a:pt x="12571" y="7300"/>
                    <a:pt x="14087" y="8840"/>
                    <a:pt x="15958" y="8840"/>
                  </a:cubicBezTo>
                  <a:cubicBezTo>
                    <a:pt x="16893" y="8840"/>
                    <a:pt x="17737" y="8454"/>
                    <a:pt x="18348" y="7832"/>
                  </a:cubicBezTo>
                  <a:lnTo>
                    <a:pt x="18353" y="7837"/>
                  </a:lnTo>
                  <a:lnTo>
                    <a:pt x="20152" y="6011"/>
                  </a:lnTo>
                  <a:cubicBezTo>
                    <a:pt x="20516" y="7368"/>
                    <a:pt x="20343" y="8670"/>
                    <a:pt x="19540" y="9505"/>
                  </a:cubicBezTo>
                  <a:lnTo>
                    <a:pt x="16947" y="12198"/>
                  </a:lnTo>
                  <a:cubicBezTo>
                    <a:pt x="16605" y="12553"/>
                    <a:pt x="16104" y="12766"/>
                    <a:pt x="15610" y="12766"/>
                  </a:cubicBezTo>
                  <a:cubicBezTo>
                    <a:pt x="15590" y="12765"/>
                    <a:pt x="13953" y="12652"/>
                    <a:pt x="12318" y="11611"/>
                  </a:cubicBezTo>
                  <a:lnTo>
                    <a:pt x="12314" y="11620"/>
                  </a:lnTo>
                  <a:cubicBezTo>
                    <a:pt x="12239" y="11572"/>
                    <a:pt x="12155" y="11537"/>
                    <a:pt x="12060" y="11537"/>
                  </a:cubicBezTo>
                  <a:cubicBezTo>
                    <a:pt x="11897" y="11537"/>
                    <a:pt x="11759" y="11625"/>
                    <a:pt x="11671" y="11753"/>
                  </a:cubicBezTo>
                  <a:lnTo>
                    <a:pt x="11654" y="11742"/>
                  </a:lnTo>
                  <a:lnTo>
                    <a:pt x="4270" y="20043"/>
                  </a:lnTo>
                  <a:cubicBezTo>
                    <a:pt x="3919" y="20399"/>
                    <a:pt x="3436" y="20618"/>
                    <a:pt x="2902" y="20618"/>
                  </a:cubicBezTo>
                  <a:cubicBezTo>
                    <a:pt x="1833" y="20618"/>
                    <a:pt x="967" y="19740"/>
                    <a:pt x="967" y="18655"/>
                  </a:cubicBezTo>
                  <a:cubicBezTo>
                    <a:pt x="967" y="18113"/>
                    <a:pt x="1184" y="17622"/>
                    <a:pt x="1534" y="17267"/>
                  </a:cubicBezTo>
                  <a:lnTo>
                    <a:pt x="9684" y="9801"/>
                  </a:lnTo>
                  <a:lnTo>
                    <a:pt x="9671" y="9786"/>
                  </a:lnTo>
                  <a:cubicBezTo>
                    <a:pt x="9796" y="9698"/>
                    <a:pt x="9884" y="9557"/>
                    <a:pt x="9884" y="9389"/>
                  </a:cubicBezTo>
                  <a:cubicBezTo>
                    <a:pt x="9884" y="9283"/>
                    <a:pt x="9844" y="9190"/>
                    <a:pt x="9787" y="9110"/>
                  </a:cubicBezTo>
                  <a:lnTo>
                    <a:pt x="9790" y="9107"/>
                  </a:lnTo>
                  <a:cubicBezTo>
                    <a:pt x="8390" y="7219"/>
                    <a:pt x="8340" y="5816"/>
                    <a:pt x="9546" y="4488"/>
                  </a:cubicBezTo>
                  <a:lnTo>
                    <a:pt x="12130" y="1805"/>
                  </a:lnTo>
                  <a:cubicBezTo>
                    <a:pt x="12785" y="1125"/>
                    <a:pt x="13641" y="982"/>
                    <a:pt x="14244" y="982"/>
                  </a:cubicBezTo>
                  <a:lnTo>
                    <a:pt x="14246" y="982"/>
                  </a:lnTo>
                  <a:cubicBezTo>
                    <a:pt x="14611" y="982"/>
                    <a:pt x="14988" y="1037"/>
                    <a:pt x="15366" y="1136"/>
                  </a:cubicBezTo>
                  <a:lnTo>
                    <a:pt x="13559" y="2970"/>
                  </a:lnTo>
                  <a:lnTo>
                    <a:pt x="14243" y="3664"/>
                  </a:lnTo>
                  <a:lnTo>
                    <a:pt x="16661" y="1210"/>
                  </a:lnTo>
                  <a:lnTo>
                    <a:pt x="16657" y="1206"/>
                  </a:lnTo>
                  <a:lnTo>
                    <a:pt x="17082" y="775"/>
                  </a:lnTo>
                  <a:cubicBezTo>
                    <a:pt x="16139" y="269"/>
                    <a:pt x="15160" y="0"/>
                    <a:pt x="14246" y="0"/>
                  </a:cubicBezTo>
                  <a:lnTo>
                    <a:pt x="14244" y="0"/>
                  </a:lnTo>
                  <a:cubicBezTo>
                    <a:pt x="13167" y="0"/>
                    <a:pt x="12182" y="361"/>
                    <a:pt x="11460" y="1111"/>
                  </a:cubicBezTo>
                  <a:lnTo>
                    <a:pt x="8867" y="3804"/>
                  </a:lnTo>
                  <a:cubicBezTo>
                    <a:pt x="7163" y="5672"/>
                    <a:pt x="7613" y="7584"/>
                    <a:pt x="8769" y="9315"/>
                  </a:cubicBezTo>
                  <a:lnTo>
                    <a:pt x="850" y="16572"/>
                  </a:lnTo>
                  <a:cubicBezTo>
                    <a:pt x="325" y="17106"/>
                    <a:pt x="0" y="17842"/>
                    <a:pt x="0" y="18655"/>
                  </a:cubicBezTo>
                  <a:cubicBezTo>
                    <a:pt x="0" y="20282"/>
                    <a:pt x="1299" y="21600"/>
                    <a:pt x="2902" y="21600"/>
                  </a:cubicBezTo>
                  <a:cubicBezTo>
                    <a:pt x="3703" y="21600"/>
                    <a:pt x="4429" y="21271"/>
                    <a:pt x="4954" y="20738"/>
                  </a:cubicBezTo>
                  <a:lnTo>
                    <a:pt x="12160" y="12652"/>
                  </a:lnTo>
                  <a:cubicBezTo>
                    <a:pt x="13800" y="13590"/>
                    <a:pt x="15363" y="13747"/>
                    <a:pt x="15606" y="13747"/>
                  </a:cubicBezTo>
                  <a:cubicBezTo>
                    <a:pt x="16313" y="13747"/>
                    <a:pt x="17067" y="13463"/>
                    <a:pt x="17617" y="12892"/>
                  </a:cubicBezTo>
                  <a:lnTo>
                    <a:pt x="20209" y="10198"/>
                  </a:lnTo>
                  <a:cubicBezTo>
                    <a:pt x="21560" y="8795"/>
                    <a:pt x="21600" y="6433"/>
                    <a:pt x="20499" y="42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endParaRPr sz="15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1036" name="Google Shape;1036;p185"/>
          <p:cNvSpPr txBox="1">
            <a:spLocks noGrp="1"/>
          </p:cNvSpPr>
          <p:nvPr>
            <p:ph type="body" idx="4294967295"/>
          </p:nvPr>
        </p:nvSpPr>
        <p:spPr>
          <a:xfrm>
            <a:off x="304800" y="304800"/>
            <a:ext cx="8470800" cy="5766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2620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Почему с нами?</a:t>
            </a:r>
            <a:endParaRPr sz="2620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7" name="Google Shape;1037;p185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30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18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"/>
          <a:stretch/>
        </p:blipFill>
        <p:spPr>
          <a:xfrm>
            <a:off x="1772900" y="862022"/>
            <a:ext cx="1026000" cy="1026000"/>
          </a:xfrm>
          <a:prstGeom prst="snip1Rect">
            <a:avLst>
              <a:gd name="adj" fmla="val 50000"/>
            </a:avLst>
          </a:prstGeom>
          <a:noFill/>
          <a:ln>
            <a:noFill/>
          </a:ln>
        </p:spPr>
      </p:pic>
      <p:pic>
        <p:nvPicPr>
          <p:cNvPr id="1043" name="Google Shape;1043;p18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96" y="864467"/>
            <a:ext cx="1026202" cy="102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18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294" y="861940"/>
            <a:ext cx="1026201" cy="1026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8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591" y="861940"/>
            <a:ext cx="1026204" cy="102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8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891" y="861929"/>
            <a:ext cx="1026204" cy="102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8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00" y="2595276"/>
            <a:ext cx="1717200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86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525" y="2612343"/>
            <a:ext cx="1485338" cy="5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86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650" y="2693482"/>
            <a:ext cx="1652700" cy="48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186"/>
          <p:cNvSpPr txBox="1"/>
          <p:nvPr/>
        </p:nvSpPr>
        <p:spPr>
          <a:xfrm>
            <a:off x="762000" y="3177975"/>
            <a:ext cx="228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Montserrat SemiBold"/>
                <a:ea typeface="Montserrat SemiBold"/>
                <a:cs typeface="Montserrat SemiBold"/>
                <a:sym typeface="Montserrat SemiBold"/>
              </a:rPr>
              <a:t>Карагандинский государственный технический университет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1" name="Google Shape;1051;p186"/>
          <p:cNvSpPr txBox="1"/>
          <p:nvPr/>
        </p:nvSpPr>
        <p:spPr>
          <a:xfrm>
            <a:off x="3505200" y="3177975"/>
            <a:ext cx="228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Montserrat SemiBold"/>
                <a:ea typeface="Montserrat SemiBold"/>
                <a:cs typeface="Montserrat SemiBold"/>
                <a:sym typeface="Montserrat SemiBold"/>
              </a:rPr>
              <a:t>Казахская национальная консерватория имени Курмангазы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2" name="Google Shape;1052;p186"/>
          <p:cNvSpPr txBox="1"/>
          <p:nvPr/>
        </p:nvSpPr>
        <p:spPr>
          <a:xfrm>
            <a:off x="6096000" y="3177975"/>
            <a:ext cx="228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Montserrat SemiBold"/>
                <a:ea typeface="Montserrat SemiBold"/>
                <a:cs typeface="Montserrat SemiBold"/>
                <a:sym typeface="Montserrat SemiBold"/>
              </a:rPr>
              <a:t>Восточно-Казахстанская областная библиотека имени А.С. Пушкина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53" name="Google Shape;1053;p186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190" y="853250"/>
            <a:ext cx="1043572" cy="10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186"/>
          <p:cNvSpPr txBox="1"/>
          <p:nvPr/>
        </p:nvSpPr>
        <p:spPr>
          <a:xfrm>
            <a:off x="1523900" y="1887050"/>
            <a:ext cx="152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Областная научно-универсальная библиотека «Farab Library»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5" name="Google Shape;1055;p186"/>
          <p:cNvSpPr txBox="1"/>
          <p:nvPr/>
        </p:nvSpPr>
        <p:spPr>
          <a:xfrm>
            <a:off x="-86" y="1886750"/>
            <a:ext cx="152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Таразский региональный университет 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им. М.Х. Дулати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6" name="Google Shape;1056;p186"/>
          <p:cNvSpPr txBox="1"/>
          <p:nvPr/>
        </p:nvSpPr>
        <p:spPr>
          <a:xfrm>
            <a:off x="3047928" y="1886750"/>
            <a:ext cx="15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НАО </a:t>
            </a:r>
            <a:r>
              <a:rPr lang="ru" sz="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</a:t>
            </a: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Медицинский университет Астана</a:t>
            </a:r>
            <a:r>
              <a:rPr lang="ru" sz="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»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7" name="Google Shape;1057;p186"/>
          <p:cNvSpPr txBox="1"/>
          <p:nvPr/>
        </p:nvSpPr>
        <p:spPr>
          <a:xfrm>
            <a:off x="4571941" y="1886750"/>
            <a:ext cx="152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Западно-Казахстанский государственный медицинский университет им. М. Оспанова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8" name="Google Shape;1058;p186"/>
          <p:cNvSpPr txBox="1"/>
          <p:nvPr/>
        </p:nvSpPr>
        <p:spPr>
          <a:xfrm>
            <a:off x="6095956" y="1886750"/>
            <a:ext cx="152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Казахский агротехнический университет 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им. С. Сейфуллина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9" name="Google Shape;1059;p186"/>
          <p:cNvSpPr txBox="1"/>
          <p:nvPr/>
        </p:nvSpPr>
        <p:spPr>
          <a:xfrm>
            <a:off x="7619969" y="1886750"/>
            <a:ext cx="152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РКБ на ПХВ </a:t>
            </a:r>
            <a:r>
              <a:rPr lang="ru" sz="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</a:t>
            </a: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Инженерный центр управления материально-технического обеспечения</a:t>
            </a:r>
            <a:r>
              <a:rPr lang="ru" sz="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»</a:t>
            </a:r>
            <a:endParaRPr sz="1300"/>
          </a:p>
        </p:txBody>
      </p:sp>
      <p:sp>
        <p:nvSpPr>
          <p:cNvPr id="1060" name="Google Shape;1060;p186"/>
          <p:cNvSpPr txBox="1">
            <a:spLocks noGrp="1"/>
          </p:cNvSpPr>
          <p:nvPr>
            <p:ph type="body" idx="1"/>
          </p:nvPr>
        </p:nvSpPr>
        <p:spPr>
          <a:xfrm>
            <a:off x="509400" y="296550"/>
            <a:ext cx="8125200" cy="576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Нам доверяют</a:t>
            </a:r>
            <a:endParaRPr sz="2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1" name="Google Shape;1061;p186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5" y="3717300"/>
            <a:ext cx="1026000" cy="10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86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375" y="3681167"/>
            <a:ext cx="1717200" cy="99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86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713" y="3719750"/>
            <a:ext cx="998177" cy="10211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186"/>
          <p:cNvSpPr/>
          <p:nvPr/>
        </p:nvSpPr>
        <p:spPr>
          <a:xfrm>
            <a:off x="5275043" y="3806287"/>
            <a:ext cx="879900" cy="739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86"/>
          <p:cNvSpPr txBox="1"/>
          <p:nvPr/>
        </p:nvSpPr>
        <p:spPr>
          <a:xfrm>
            <a:off x="-37" y="4667100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Международный казахско-турецкий университет имени Ходжи Ахмеда Ясави</a:t>
            </a:r>
            <a:endParaRPr sz="700"/>
          </a:p>
        </p:txBody>
      </p:sp>
      <p:pic>
        <p:nvPicPr>
          <p:cNvPr id="1066" name="Google Shape;1066;p186"/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976" y="3845177"/>
            <a:ext cx="880049" cy="6857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28000"/>
              </a:schemeClr>
            </a:outerShdw>
          </a:effectLst>
        </p:spPr>
      </p:pic>
      <p:sp>
        <p:nvSpPr>
          <p:cNvPr id="1067" name="Google Shape;1067;p186"/>
          <p:cNvSpPr txBox="1"/>
          <p:nvPr/>
        </p:nvSpPr>
        <p:spPr>
          <a:xfrm>
            <a:off x="2285985" y="4667100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Казахский национальный педагогический университет имени Абая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68" name="Google Shape;1068;p186"/>
          <p:cNvSpPr txBox="1"/>
          <p:nvPr/>
        </p:nvSpPr>
        <p:spPr>
          <a:xfrm>
            <a:off x="4572007" y="4667100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Карагандинская областная универсальная научная библиотека им. Н.В. Гоголя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69" name="Google Shape;1069;p186"/>
          <p:cNvSpPr txBox="1"/>
          <p:nvPr/>
        </p:nvSpPr>
        <p:spPr>
          <a:xfrm>
            <a:off x="6781829" y="4667100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Казахский Национальный </a:t>
            </a:r>
            <a:b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700">
                <a:latin typeface="Montserrat SemiBold"/>
                <a:ea typeface="Montserrat SemiBold"/>
                <a:cs typeface="Montserrat SemiBold"/>
                <a:sym typeface="Montserrat SemiBold"/>
              </a:rPr>
              <a:t>Университет имени Аль-Фараби</a:t>
            </a:r>
            <a:endParaRPr sz="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70" name="Google Shape;1070;p186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31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87"/>
          <p:cNvSpPr/>
          <p:nvPr/>
        </p:nvSpPr>
        <p:spPr>
          <a:xfrm>
            <a:off x="3750300" y="15850"/>
            <a:ext cx="5393700" cy="5143500"/>
          </a:xfrm>
          <a:prstGeom prst="parallelogram">
            <a:avLst>
              <a:gd name="adj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076" name="Google Shape;1076;p187"/>
          <p:cNvSpPr/>
          <p:nvPr/>
        </p:nvSpPr>
        <p:spPr>
          <a:xfrm>
            <a:off x="2465300" y="15849"/>
            <a:ext cx="3110400" cy="5143500"/>
          </a:xfrm>
          <a:prstGeom prst="parallelogram">
            <a:avLst>
              <a:gd name="adj" fmla="val 3441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87"/>
          <p:cNvSpPr txBox="1"/>
          <p:nvPr/>
        </p:nvSpPr>
        <p:spPr>
          <a:xfrm>
            <a:off x="585450" y="4160847"/>
            <a:ext cx="81900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г. Алматы</a:t>
            </a:r>
            <a:endParaRPr>
              <a:solidFill>
                <a:srgbClr val="666666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39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open4u.kz</a:t>
            </a:r>
            <a:endParaRPr>
              <a:solidFill>
                <a:srgbClr val="0B5394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78" name="Google Shape;1078;p187"/>
          <p:cNvSpPr txBox="1"/>
          <p:nvPr/>
        </p:nvSpPr>
        <p:spPr>
          <a:xfrm>
            <a:off x="311700" y="1640699"/>
            <a:ext cx="5216700" cy="20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200" b="1">
                <a:latin typeface="Roboto"/>
                <a:ea typeface="Roboto"/>
                <a:cs typeface="Roboto"/>
                <a:sym typeface="Roboto"/>
              </a:rPr>
              <a:t>Молвинских Иван Евгеньевич</a:t>
            </a:r>
            <a:endParaRPr sz="2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latin typeface="Roboto"/>
                <a:ea typeface="Roboto"/>
                <a:cs typeface="Roboto"/>
                <a:sym typeface="Roboto"/>
              </a:rPr>
              <a:t>ТОО «ЭйВиДи-Казахстан»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5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200"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ru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ru" sz="2200">
                <a:latin typeface="Roboto"/>
                <a:ea typeface="Roboto"/>
                <a:cs typeface="Roboto"/>
                <a:sym typeface="Roboto"/>
              </a:rPr>
              <a:t>800</a:t>
            </a:r>
            <a:r>
              <a:rPr lang="ru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r>
              <a:rPr lang="ru" sz="2200">
                <a:latin typeface="Roboto"/>
                <a:ea typeface="Roboto"/>
                <a:cs typeface="Roboto"/>
                <a:sym typeface="Roboto"/>
              </a:rPr>
              <a:t>005</a:t>
            </a:r>
            <a:r>
              <a:rPr lang="ru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ru" sz="2200">
                <a:latin typeface="Roboto"/>
                <a:ea typeface="Roboto"/>
                <a:cs typeface="Roboto"/>
                <a:sym typeface="Roboto"/>
              </a:rPr>
              <a:t>00</a:t>
            </a:r>
            <a:r>
              <a:rPr lang="ru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ru" sz="2200">
                <a:latin typeface="Roboto"/>
                <a:ea typeface="Roboto"/>
                <a:cs typeface="Roboto"/>
                <a:sym typeface="Roboto"/>
              </a:rPr>
              <a:t>41 доб. 102</a:t>
            </a:r>
            <a:endParaRPr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im@open4u.kz</a:t>
            </a:r>
            <a:endParaRPr sz="22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9" name="Google Shape;1079;p18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382" y="406813"/>
            <a:ext cx="3772376" cy="2831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87"/>
          <p:cNvSpPr txBox="1"/>
          <p:nvPr/>
        </p:nvSpPr>
        <p:spPr>
          <a:xfrm>
            <a:off x="483675" y="635075"/>
            <a:ext cx="4626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000">
              <a:solidFill>
                <a:srgbClr val="FFFFFF"/>
              </a:solidFill>
            </a:endParaRPr>
          </a:p>
        </p:txBody>
      </p:sp>
      <p:sp>
        <p:nvSpPr>
          <p:cNvPr id="1081" name="Google Shape;1081;p187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32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082" name="Google Shape;1082;p187"/>
          <p:cNvSpPr txBox="1"/>
          <p:nvPr/>
        </p:nvSpPr>
        <p:spPr>
          <a:xfrm>
            <a:off x="311700" y="435125"/>
            <a:ext cx="43269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Oswald"/>
                <a:ea typeface="Oswald"/>
                <a:cs typeface="Oswald"/>
                <a:sym typeface="Oswald"/>
              </a:rPr>
              <a:t>Назарларыңызға рахмет!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083" name="Google Shape;1083;p187"/>
          <p:cNvGrpSpPr/>
          <p:nvPr/>
        </p:nvGrpSpPr>
        <p:grpSpPr>
          <a:xfrm>
            <a:off x="5771449" y="3916264"/>
            <a:ext cx="2200228" cy="430975"/>
            <a:chOff x="68327" y="-1036325"/>
            <a:chExt cx="2712982" cy="508825"/>
          </a:xfrm>
        </p:grpSpPr>
        <p:sp>
          <p:nvSpPr>
            <p:cNvPr id="1084" name="Google Shape;1084;p187"/>
            <p:cNvSpPr txBox="1"/>
            <p:nvPr/>
          </p:nvSpPr>
          <p:spPr>
            <a:xfrm>
              <a:off x="68327" y="-1036325"/>
              <a:ext cx="6399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+7</a:t>
              </a:r>
              <a:endParaRPr sz="1600"/>
            </a:p>
          </p:txBody>
        </p:sp>
        <p:sp>
          <p:nvSpPr>
            <p:cNvPr id="1085" name="Google Shape;1085;p187"/>
            <p:cNvSpPr txBox="1"/>
            <p:nvPr/>
          </p:nvSpPr>
          <p:spPr>
            <a:xfrm>
              <a:off x="592935" y="-1036325"/>
              <a:ext cx="7371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727</a:t>
              </a:r>
              <a:endParaRPr sz="1600"/>
            </a:p>
          </p:txBody>
        </p:sp>
        <p:sp>
          <p:nvSpPr>
            <p:cNvPr id="1086" name="Google Shape;1086;p187"/>
            <p:cNvSpPr txBox="1"/>
            <p:nvPr/>
          </p:nvSpPr>
          <p:spPr>
            <a:xfrm>
              <a:off x="1186176" y="-1036300"/>
              <a:ext cx="7371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312</a:t>
              </a:r>
              <a:endParaRPr sz="1600"/>
            </a:p>
          </p:txBody>
        </p:sp>
        <p:sp>
          <p:nvSpPr>
            <p:cNvPr id="1087" name="Google Shape;1087;p187"/>
            <p:cNvSpPr txBox="1"/>
            <p:nvPr/>
          </p:nvSpPr>
          <p:spPr>
            <a:xfrm>
              <a:off x="1761476" y="-1036325"/>
              <a:ext cx="5628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26</a:t>
              </a:r>
              <a:endParaRPr sz="1600"/>
            </a:p>
          </p:txBody>
        </p:sp>
        <p:sp>
          <p:nvSpPr>
            <p:cNvPr id="1088" name="Google Shape;1088;p187"/>
            <p:cNvSpPr txBox="1"/>
            <p:nvPr/>
          </p:nvSpPr>
          <p:spPr>
            <a:xfrm>
              <a:off x="2218509" y="-1036325"/>
              <a:ext cx="5628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18</a:t>
              </a:r>
              <a:endParaRPr sz="1600"/>
            </a:p>
          </p:txBody>
        </p:sp>
      </p:grpSp>
      <p:grpSp>
        <p:nvGrpSpPr>
          <p:cNvPr id="1089" name="Google Shape;1089;p187"/>
          <p:cNvGrpSpPr/>
          <p:nvPr/>
        </p:nvGrpSpPr>
        <p:grpSpPr>
          <a:xfrm>
            <a:off x="5771449" y="3600824"/>
            <a:ext cx="2200228" cy="430975"/>
            <a:chOff x="68327" y="-598175"/>
            <a:chExt cx="2712982" cy="508825"/>
          </a:xfrm>
        </p:grpSpPr>
        <p:sp>
          <p:nvSpPr>
            <p:cNvPr id="1090" name="Google Shape;1090;p187"/>
            <p:cNvSpPr txBox="1"/>
            <p:nvPr/>
          </p:nvSpPr>
          <p:spPr>
            <a:xfrm>
              <a:off x="68327" y="-598175"/>
              <a:ext cx="6399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</a:t>
              </a:r>
              <a:endParaRPr sz="1600"/>
            </a:p>
          </p:txBody>
        </p:sp>
        <p:sp>
          <p:nvSpPr>
            <p:cNvPr id="1091" name="Google Shape;1091;p187"/>
            <p:cNvSpPr txBox="1"/>
            <p:nvPr/>
          </p:nvSpPr>
          <p:spPr>
            <a:xfrm>
              <a:off x="592935" y="-598175"/>
              <a:ext cx="7371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800</a:t>
              </a:r>
              <a:endParaRPr sz="1600"/>
            </a:p>
          </p:txBody>
        </p:sp>
        <p:sp>
          <p:nvSpPr>
            <p:cNvPr id="1092" name="Google Shape;1092;p187"/>
            <p:cNvSpPr txBox="1"/>
            <p:nvPr/>
          </p:nvSpPr>
          <p:spPr>
            <a:xfrm>
              <a:off x="1186176" y="-598150"/>
              <a:ext cx="7371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005</a:t>
              </a:r>
              <a:endParaRPr sz="1600"/>
            </a:p>
          </p:txBody>
        </p:sp>
        <p:sp>
          <p:nvSpPr>
            <p:cNvPr id="1093" name="Google Shape;1093;p187"/>
            <p:cNvSpPr txBox="1"/>
            <p:nvPr/>
          </p:nvSpPr>
          <p:spPr>
            <a:xfrm>
              <a:off x="1761476" y="-598175"/>
              <a:ext cx="5628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00</a:t>
              </a:r>
              <a:endParaRPr sz="1600"/>
            </a:p>
          </p:txBody>
        </p:sp>
        <p:sp>
          <p:nvSpPr>
            <p:cNvPr id="1094" name="Google Shape;1094;p187"/>
            <p:cNvSpPr txBox="1"/>
            <p:nvPr/>
          </p:nvSpPr>
          <p:spPr>
            <a:xfrm>
              <a:off x="2218509" y="-598175"/>
              <a:ext cx="5628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41</a:t>
              </a:r>
              <a:endParaRPr sz="1600"/>
            </a:p>
          </p:txBody>
        </p:sp>
      </p:grpSp>
      <p:sp>
        <p:nvSpPr>
          <p:cNvPr id="1095" name="Google Shape;1095;p187"/>
          <p:cNvSpPr txBox="1"/>
          <p:nvPr/>
        </p:nvSpPr>
        <p:spPr>
          <a:xfrm>
            <a:off x="5840563" y="3047650"/>
            <a:ext cx="220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Коммерческий отдел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Служба поддержки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59"/>
          <p:cNvSpPr/>
          <p:nvPr/>
        </p:nvSpPr>
        <p:spPr>
          <a:xfrm>
            <a:off x="533425" y="0"/>
            <a:ext cx="30480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Удаленный поиск и доступ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 электронным ресурсам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3" name="Google Shape;663;p159"/>
          <p:cNvSpPr/>
          <p:nvPr/>
        </p:nvSpPr>
        <p:spPr>
          <a:xfrm>
            <a:off x="3115700" y="-106900"/>
            <a:ext cx="30480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Упрощенная регистрации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идентификация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4" name="Google Shape;664;p159"/>
          <p:cNvSpPr/>
          <p:nvPr/>
        </p:nvSpPr>
        <p:spPr>
          <a:xfrm>
            <a:off x="5562625" y="0"/>
            <a:ext cx="30480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Удаленный заказ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бронирование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5" name="Google Shape;665;p159"/>
          <p:cNvSpPr/>
          <p:nvPr/>
        </p:nvSpPr>
        <p:spPr>
          <a:xfrm>
            <a:off x="25" y="1714500"/>
            <a:ext cx="27417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Единый читательский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билет в смартфоне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6" name="Google Shape;666;p159"/>
          <p:cNvSpPr/>
          <p:nvPr/>
        </p:nvSpPr>
        <p:spPr>
          <a:xfrm>
            <a:off x="6242450" y="1714500"/>
            <a:ext cx="29016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Единая "БиблиоАфиша"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возможностью получения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уведомлений о мероприятиях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7" name="Google Shape;667;p159"/>
          <p:cNvSpPr/>
          <p:nvPr/>
        </p:nvSpPr>
        <p:spPr>
          <a:xfrm>
            <a:off x="533425" y="3352800"/>
            <a:ext cx="30480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Возврат литературы в любой библиотеке или постаматах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8" name="Google Shape;668;p159"/>
          <p:cNvSpPr/>
          <p:nvPr/>
        </p:nvSpPr>
        <p:spPr>
          <a:xfrm>
            <a:off x="3048025" y="3505200"/>
            <a:ext cx="30480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Единый личный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кабинет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9" name="Google Shape;669;p159"/>
          <p:cNvSpPr/>
          <p:nvPr/>
        </p:nvSpPr>
        <p:spPr>
          <a:xfrm>
            <a:off x="5562625" y="3352800"/>
            <a:ext cx="30480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Сообщества,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клубы-читателей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70" name="Google Shape;670;p1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749" y="1756537"/>
            <a:ext cx="1385912" cy="138591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59"/>
          <p:cNvSpPr txBox="1"/>
          <p:nvPr/>
        </p:nvSpPr>
        <p:spPr>
          <a:xfrm>
            <a:off x="3561050" y="2774824"/>
            <a:ext cx="215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Читатель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72" name="Google Shape;672;p159"/>
          <p:cNvGrpSpPr/>
          <p:nvPr/>
        </p:nvGrpSpPr>
        <p:grpSpPr>
          <a:xfrm>
            <a:off x="1385194" y="251539"/>
            <a:ext cx="1287460" cy="815965"/>
            <a:chOff x="-10269725" y="-2095500"/>
            <a:chExt cx="6450200" cy="3763674"/>
          </a:xfrm>
        </p:grpSpPr>
        <p:pic>
          <p:nvPicPr>
            <p:cNvPr id="673" name="Google Shape;673;p159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69725" y="-2095500"/>
              <a:ext cx="6450200" cy="3763674"/>
            </a:xfrm>
            <a:prstGeom prst="rect">
              <a:avLst/>
            </a:prstGeom>
            <a:noFill/>
            <a:ln>
              <a:noFill/>
            </a:ln>
            <a:effectLst>
              <a:reflection stA="43000" endPos="8000" fadeDir="5400012" sy="-100000" algn="bl" rotWithShape="0"/>
            </a:effectLst>
          </p:spPr>
        </p:pic>
        <p:pic>
          <p:nvPicPr>
            <p:cNvPr id="674" name="Google Shape;674;p159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507900" y="-1878575"/>
              <a:ext cx="4914775" cy="30787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  <a:reflection stA="43000" endPos="8000" fadeDir="5400012" sy="-100000" algn="bl" rotWithShape="0"/>
            </a:effectLst>
          </p:spPr>
        </p:pic>
      </p:grpSp>
      <p:pic>
        <p:nvPicPr>
          <p:cNvPr id="675" name="Google Shape;675;p15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734" y="1895176"/>
            <a:ext cx="900900" cy="8892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43000" endPos="8000" fadeDir="5400012" sy="-100000" algn="bl" rotWithShape="0"/>
          </a:effectLst>
        </p:spPr>
      </p:pic>
      <p:pic>
        <p:nvPicPr>
          <p:cNvPr id="676" name="Google Shape;676;p15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073" y="3490056"/>
            <a:ext cx="1001700" cy="979200"/>
          </a:xfrm>
          <a:prstGeom prst="ellipse">
            <a:avLst/>
          </a:prstGeom>
          <a:noFill/>
          <a:ln>
            <a:noFill/>
          </a:ln>
          <a:effectLst>
            <a:reflection stA="43000" endPos="8000" fadeDir="5400012" sy="-100000" algn="bl" rotWithShape="0"/>
          </a:effectLst>
        </p:spPr>
      </p:pic>
      <p:pic>
        <p:nvPicPr>
          <p:cNvPr id="677" name="Google Shape;677;p159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274" y="3490046"/>
            <a:ext cx="1001700" cy="1022700"/>
          </a:xfrm>
          <a:prstGeom prst="ellipse">
            <a:avLst/>
          </a:prstGeom>
          <a:noFill/>
          <a:ln>
            <a:noFill/>
          </a:ln>
          <a:effectLst>
            <a:reflection stA="43000" endPos="8000" fadeDir="5400012" sy="-100000" algn="bl" rotWithShape="0"/>
          </a:effectLst>
        </p:spPr>
      </p:pic>
      <p:pic>
        <p:nvPicPr>
          <p:cNvPr id="678" name="Google Shape;678;p159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182" y="3636300"/>
            <a:ext cx="1001700" cy="991500"/>
          </a:xfrm>
          <a:prstGeom prst="ellipse">
            <a:avLst/>
          </a:prstGeom>
          <a:noFill/>
          <a:ln>
            <a:noFill/>
          </a:ln>
          <a:effectLst>
            <a:reflection stA="43000" endPos="8000" fadeDir="5400012" sy="-100000" algn="bl" rotWithShape="0"/>
          </a:effectLst>
        </p:spPr>
      </p:pic>
      <p:pic>
        <p:nvPicPr>
          <p:cNvPr id="679" name="Google Shape;679;p159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7016" y="101874"/>
            <a:ext cx="1001700" cy="9015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43000" endPos="8000" fadeDir="5400012" sy="-100000" algn="bl" rotWithShape="0"/>
          </a:effectLst>
        </p:spPr>
      </p:pic>
      <p:grpSp>
        <p:nvGrpSpPr>
          <p:cNvPr id="680" name="Google Shape;680;p159"/>
          <p:cNvGrpSpPr/>
          <p:nvPr/>
        </p:nvGrpSpPr>
        <p:grpSpPr>
          <a:xfrm>
            <a:off x="6585775" y="208775"/>
            <a:ext cx="1001700" cy="901500"/>
            <a:chOff x="6585775" y="208775"/>
            <a:chExt cx="1001700" cy="901500"/>
          </a:xfrm>
        </p:grpSpPr>
        <p:sp>
          <p:nvSpPr>
            <p:cNvPr id="681" name="Google Shape;681;p159"/>
            <p:cNvSpPr/>
            <p:nvPr/>
          </p:nvSpPr>
          <p:spPr>
            <a:xfrm>
              <a:off x="6585775" y="208775"/>
              <a:ext cx="1001700" cy="901500"/>
            </a:xfrm>
            <a:prstGeom prst="roundRect">
              <a:avLst>
                <a:gd name="adj" fmla="val 8627"/>
              </a:avLst>
            </a:prstGeom>
            <a:solidFill>
              <a:schemeClr val="lt2"/>
            </a:solidFill>
            <a:ln>
              <a:noFill/>
            </a:ln>
            <a:effectLst>
              <a:reflection stA="62000" endPos="12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82" name="Google Shape;682;p159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1575" y="208775"/>
              <a:ext cx="723168" cy="901499"/>
            </a:xfrm>
            <a:prstGeom prst="rect">
              <a:avLst/>
            </a:prstGeom>
            <a:noFill/>
            <a:ln>
              <a:noFill/>
            </a:ln>
            <a:effectLst>
              <a:reflection stA="62000" endPos="12000" fadeDir="5400012" sy="-100000" algn="bl" rotWithShape="0"/>
            </a:effectLst>
          </p:spPr>
        </p:pic>
        <p:sp>
          <p:nvSpPr>
            <p:cNvPr id="683" name="Google Shape;683;p159"/>
            <p:cNvSpPr/>
            <p:nvPr/>
          </p:nvSpPr>
          <p:spPr>
            <a:xfrm>
              <a:off x="6638450" y="713400"/>
              <a:ext cx="885000" cy="263100"/>
            </a:xfrm>
            <a:prstGeom prst="roundRect">
              <a:avLst>
                <a:gd name="adj" fmla="val 50000"/>
              </a:avLst>
            </a:prstGeom>
            <a:solidFill>
              <a:srgbClr val="FFF2CC"/>
            </a:solidFill>
            <a:ln w="9525" cap="flat" cmpd="sng">
              <a:solidFill>
                <a:srgbClr val="F6B26B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stA="62000" endPos="12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66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Заказать</a:t>
              </a:r>
              <a:endParaRPr sz="1000">
                <a:solidFill>
                  <a:srgbClr val="66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84" name="Google Shape;684;p159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375" y="1694075"/>
            <a:ext cx="1001700" cy="1022700"/>
          </a:xfrm>
          <a:prstGeom prst="ellipse">
            <a:avLst/>
          </a:prstGeom>
          <a:noFill/>
          <a:ln>
            <a:noFill/>
          </a:ln>
          <a:effectLst>
            <a:reflection stA="88000" endPos="5000" dist="38100" dir="5400000" fadeDir="5400012" sy="-100000" algn="bl" rotWithShape="0"/>
          </a:effectLst>
        </p:spPr>
      </p:pic>
      <p:sp>
        <p:nvSpPr>
          <p:cNvPr id="685" name="Google Shape;685;p159"/>
          <p:cNvSpPr txBox="1"/>
          <p:nvPr/>
        </p:nvSpPr>
        <p:spPr>
          <a:xfrm>
            <a:off x="7200827" y="2103902"/>
            <a:ext cx="125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111111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Мероприятия </a:t>
            </a:r>
            <a:endParaRPr sz="1100">
              <a:solidFill>
                <a:srgbClr val="111111"/>
              </a:solidFill>
              <a:highlight>
                <a:srgbClr val="F3F3F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111111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в августе</a:t>
            </a:r>
            <a:endParaRPr sz="1000">
              <a:highlight>
                <a:srgbClr val="F3F3F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6" name="Google Shape;686;p159"/>
          <p:cNvSpPr txBox="1"/>
          <p:nvPr/>
        </p:nvSpPr>
        <p:spPr>
          <a:xfrm>
            <a:off x="8529608" y="467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4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60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92" name="Google Shape;692;p1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4700" y="-2286002"/>
            <a:ext cx="2893199" cy="4206602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60"/>
          <p:cNvSpPr/>
          <p:nvPr/>
        </p:nvSpPr>
        <p:spPr>
          <a:xfrm>
            <a:off x="1985075" y="0"/>
            <a:ext cx="8359075" cy="5143500"/>
          </a:xfrm>
          <a:prstGeom prst="flowChartInputOutput">
            <a:avLst/>
          </a:prstGeom>
          <a:solidFill>
            <a:srgbClr val="F2F1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4" name="Google Shape;694;p16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900" y="4714075"/>
            <a:ext cx="1468651" cy="4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6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344" y="2562465"/>
            <a:ext cx="1468644" cy="215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16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337" y="410840"/>
            <a:ext cx="1468658" cy="215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16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900" y="410848"/>
            <a:ext cx="1468657" cy="215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6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900" y="2561544"/>
            <a:ext cx="1468656" cy="215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6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531" y="0"/>
            <a:ext cx="1468656" cy="147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60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350" y="4714079"/>
            <a:ext cx="1468651" cy="4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60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345" y="11"/>
            <a:ext cx="1468656" cy="43271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60"/>
          <p:cNvSpPr txBox="1">
            <a:spLocks noGrp="1"/>
          </p:cNvSpPr>
          <p:nvPr>
            <p:ph type="subTitle" idx="4294967295"/>
          </p:nvPr>
        </p:nvSpPr>
        <p:spPr>
          <a:xfrm>
            <a:off x="509400" y="916175"/>
            <a:ext cx="4243500" cy="21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Мобильный читательский билет </a:t>
            </a:r>
            <a:endParaRPr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приложении Wallet</a:t>
            </a:r>
            <a:endParaRPr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3" name="Google Shape;703;p160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900" y="2"/>
            <a:ext cx="1468656" cy="432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Google Shape;704;p160"/>
          <p:cNvGrpSpPr/>
          <p:nvPr/>
        </p:nvGrpSpPr>
        <p:grpSpPr>
          <a:xfrm>
            <a:off x="6214394" y="1472998"/>
            <a:ext cx="1462912" cy="2200817"/>
            <a:chOff x="5722837" y="1008566"/>
            <a:chExt cx="2631609" cy="3959016"/>
          </a:xfrm>
        </p:grpSpPr>
        <p:pic>
          <p:nvPicPr>
            <p:cNvPr id="705" name="Google Shape;705;p160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2837" y="1008566"/>
              <a:ext cx="2631609" cy="3959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" name="Google Shape;706;p160"/>
            <p:cNvSpPr/>
            <p:nvPr/>
          </p:nvSpPr>
          <p:spPr>
            <a:xfrm>
              <a:off x="6492275" y="4332225"/>
              <a:ext cx="1046700" cy="12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0"/>
            <p:cNvSpPr/>
            <p:nvPr/>
          </p:nvSpPr>
          <p:spPr>
            <a:xfrm>
              <a:off x="6208475" y="3969025"/>
              <a:ext cx="212400" cy="31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0"/>
            <p:cNvSpPr/>
            <p:nvPr/>
          </p:nvSpPr>
          <p:spPr>
            <a:xfrm>
              <a:off x="7618175" y="3943200"/>
              <a:ext cx="212400" cy="3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9" name="Google Shape;709;p160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825" y="29907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16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27825" y="3066900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160"/>
          <p:cNvSpPr txBox="1">
            <a:spLocks noGrp="1"/>
          </p:cNvSpPr>
          <p:nvPr>
            <p:ph type="subTitle" idx="4294967295"/>
          </p:nvPr>
        </p:nvSpPr>
        <p:spPr>
          <a:xfrm>
            <a:off x="2385125" y="3867000"/>
            <a:ext cx="16002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Wallet Passes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Android</a:t>
            </a:r>
            <a:endParaRPr sz="140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12" name="Google Shape;712;p160"/>
          <p:cNvSpPr txBox="1">
            <a:spLocks noGrp="1"/>
          </p:cNvSpPr>
          <p:nvPr>
            <p:ph type="subTitle" idx="4294967295"/>
          </p:nvPr>
        </p:nvSpPr>
        <p:spPr>
          <a:xfrm>
            <a:off x="727775" y="3867000"/>
            <a:ext cx="16002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Apple Wallet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iOS</a:t>
            </a:r>
            <a:endParaRPr sz="140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13" name="Google Shape;713;p160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</a:t>
            </a:fld>
            <a:endParaRPr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14" name="Google Shape;714;p160"/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00" y="473188"/>
            <a:ext cx="3059324" cy="5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60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525" y="3630124"/>
            <a:ext cx="1468651" cy="151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p160"/>
          <p:cNvGrpSpPr/>
          <p:nvPr/>
        </p:nvGrpSpPr>
        <p:grpSpPr>
          <a:xfrm>
            <a:off x="5032798" y="2051861"/>
            <a:ext cx="901725" cy="283467"/>
            <a:chOff x="6208475" y="3943200"/>
            <a:chExt cx="1622100" cy="509925"/>
          </a:xfrm>
        </p:grpSpPr>
        <p:sp>
          <p:nvSpPr>
            <p:cNvPr id="717" name="Google Shape;717;p160"/>
            <p:cNvSpPr/>
            <p:nvPr/>
          </p:nvSpPr>
          <p:spPr>
            <a:xfrm>
              <a:off x="6492275" y="4332225"/>
              <a:ext cx="1046700" cy="12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0"/>
            <p:cNvSpPr/>
            <p:nvPr/>
          </p:nvSpPr>
          <p:spPr>
            <a:xfrm>
              <a:off x="6208475" y="3969025"/>
              <a:ext cx="212400" cy="31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0"/>
            <p:cNvSpPr/>
            <p:nvPr/>
          </p:nvSpPr>
          <p:spPr>
            <a:xfrm>
              <a:off x="7618175" y="3943200"/>
              <a:ext cx="212400" cy="3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160"/>
          <p:cNvGrpSpPr/>
          <p:nvPr/>
        </p:nvGrpSpPr>
        <p:grpSpPr>
          <a:xfrm>
            <a:off x="7958823" y="4180673"/>
            <a:ext cx="901725" cy="283467"/>
            <a:chOff x="6208475" y="3943200"/>
            <a:chExt cx="1622100" cy="509925"/>
          </a:xfrm>
        </p:grpSpPr>
        <p:sp>
          <p:nvSpPr>
            <p:cNvPr id="721" name="Google Shape;721;p160"/>
            <p:cNvSpPr/>
            <p:nvPr/>
          </p:nvSpPr>
          <p:spPr>
            <a:xfrm>
              <a:off x="6492275" y="4332225"/>
              <a:ext cx="1046700" cy="12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0"/>
            <p:cNvSpPr/>
            <p:nvPr/>
          </p:nvSpPr>
          <p:spPr>
            <a:xfrm>
              <a:off x="6208475" y="3969025"/>
              <a:ext cx="212400" cy="31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0"/>
            <p:cNvSpPr/>
            <p:nvPr/>
          </p:nvSpPr>
          <p:spPr>
            <a:xfrm>
              <a:off x="7618175" y="3943200"/>
              <a:ext cx="212400" cy="3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1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4700" y="-2286002"/>
            <a:ext cx="2893199" cy="4206602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1"/>
          <p:cNvSpPr/>
          <p:nvPr/>
        </p:nvSpPr>
        <p:spPr>
          <a:xfrm>
            <a:off x="1985075" y="0"/>
            <a:ext cx="8359075" cy="5143500"/>
          </a:xfrm>
          <a:prstGeom prst="flowChartInputOutput">
            <a:avLst/>
          </a:prstGeom>
          <a:solidFill>
            <a:srgbClr val="F2F1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61"/>
          <p:cNvSpPr txBox="1">
            <a:spLocks noGrp="1"/>
          </p:cNvSpPr>
          <p:nvPr>
            <p:ph type="subTitle" idx="4294967295"/>
          </p:nvPr>
        </p:nvSpPr>
        <p:spPr>
          <a:xfrm>
            <a:off x="509400" y="916175"/>
            <a:ext cx="3608100" cy="4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Push уведомления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Автоматическая персональная рассылка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 окончании срока выдачи литературы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 наличии просроченной литературы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Рассылка произвольного текста из личного кабинета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31" name="Google Shape;731;p161"/>
          <p:cNvGrpSpPr/>
          <p:nvPr/>
        </p:nvGrpSpPr>
        <p:grpSpPr>
          <a:xfrm>
            <a:off x="4057575" y="1161700"/>
            <a:ext cx="2716025" cy="3981801"/>
            <a:chOff x="3457685" y="1028715"/>
            <a:chExt cx="3227216" cy="4731228"/>
          </a:xfrm>
        </p:grpSpPr>
        <p:pic>
          <p:nvPicPr>
            <p:cNvPr id="732" name="Google Shape;732;p16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5631" y="1181103"/>
              <a:ext cx="2375387" cy="4578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161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7685" y="1028715"/>
              <a:ext cx="3227216" cy="473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4" name="Google Shape;734;p161"/>
          <p:cNvGrpSpPr/>
          <p:nvPr/>
        </p:nvGrpSpPr>
        <p:grpSpPr>
          <a:xfrm>
            <a:off x="6641475" y="1008950"/>
            <a:ext cx="2495875" cy="4134549"/>
            <a:chOff x="6356414" y="24500"/>
            <a:chExt cx="2824027" cy="4678150"/>
          </a:xfrm>
        </p:grpSpPr>
        <p:pic>
          <p:nvPicPr>
            <p:cNvPr id="735" name="Google Shape;735;p16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7987" y="458930"/>
              <a:ext cx="2314552" cy="4243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161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6414" y="24500"/>
              <a:ext cx="2824027" cy="4678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7" name="Google Shape;737;p161"/>
          <p:cNvSpPr txBox="1">
            <a:spLocks noGrp="1"/>
          </p:cNvSpPr>
          <p:nvPr>
            <p:ph type="subTitle" idx="4294967295"/>
          </p:nvPr>
        </p:nvSpPr>
        <p:spPr>
          <a:xfrm>
            <a:off x="7089313" y="854450"/>
            <a:ext cx="16002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ru"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Android</a:t>
            </a:r>
            <a:endParaRPr sz="12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8" name="Google Shape;738;p161"/>
          <p:cNvSpPr txBox="1">
            <a:spLocks noGrp="1"/>
          </p:cNvSpPr>
          <p:nvPr>
            <p:ph type="subTitle" idx="4294967295"/>
          </p:nvPr>
        </p:nvSpPr>
        <p:spPr>
          <a:xfrm>
            <a:off x="4579375" y="854450"/>
            <a:ext cx="16002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ru"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iPhone</a:t>
            </a:r>
            <a:endParaRPr sz="12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9" name="Google Shape;739;p161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40" name="Google Shape;740;p161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00" y="407700"/>
            <a:ext cx="2188104" cy="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1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62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47" name="Google Shape;747;p1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275" y="123825"/>
            <a:ext cx="6691426" cy="52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63"/>
          <p:cNvGrpSpPr/>
          <p:nvPr/>
        </p:nvGrpSpPr>
        <p:grpSpPr>
          <a:xfrm>
            <a:off x="195235" y="999108"/>
            <a:ext cx="2984271" cy="2090951"/>
            <a:chOff x="1741306" y="1645949"/>
            <a:chExt cx="3322132" cy="2327675"/>
          </a:xfrm>
        </p:grpSpPr>
        <p:pic>
          <p:nvPicPr>
            <p:cNvPr id="753" name="Google Shape;753;p16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8823" y="1781175"/>
              <a:ext cx="2752725" cy="2052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16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4"/>
            <a:stretch/>
          </p:blipFill>
          <p:spPr>
            <a:xfrm>
              <a:off x="1741306" y="1645949"/>
              <a:ext cx="3322132" cy="2327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5" name="Google Shape;755;p163"/>
          <p:cNvGrpSpPr/>
          <p:nvPr/>
        </p:nvGrpSpPr>
        <p:grpSpPr>
          <a:xfrm>
            <a:off x="478018" y="1887813"/>
            <a:ext cx="3963648" cy="2312778"/>
            <a:chOff x="-10269725" y="-2095500"/>
            <a:chExt cx="6450200" cy="3763674"/>
          </a:xfrm>
        </p:grpSpPr>
        <p:pic>
          <p:nvPicPr>
            <p:cNvPr id="756" name="Google Shape;756;p16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269725" y="-2095500"/>
              <a:ext cx="6450200" cy="3763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16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507900" y="-1878575"/>
              <a:ext cx="4914775" cy="30787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</p:grpSp>
      <p:grpSp>
        <p:nvGrpSpPr>
          <p:cNvPr id="758" name="Google Shape;758;p163"/>
          <p:cNvGrpSpPr/>
          <p:nvPr/>
        </p:nvGrpSpPr>
        <p:grpSpPr>
          <a:xfrm>
            <a:off x="32367" y="2820609"/>
            <a:ext cx="2100053" cy="2565118"/>
            <a:chOff x="-1838325" y="1047750"/>
            <a:chExt cx="2752724" cy="3362326"/>
          </a:xfrm>
        </p:grpSpPr>
        <p:pic>
          <p:nvPicPr>
            <p:cNvPr id="759" name="Google Shape;759;p163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04900" y="1381225"/>
              <a:ext cx="1606626" cy="28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163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70" t="7927" r="47968"/>
            <a:stretch/>
          </p:blipFill>
          <p:spPr>
            <a:xfrm>
              <a:off x="-1838325" y="1047750"/>
              <a:ext cx="2752724" cy="33623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1" name="Google Shape;761;p163"/>
          <p:cNvSpPr txBox="1">
            <a:spLocks noGrp="1"/>
          </p:cNvSpPr>
          <p:nvPr>
            <p:ph type="subTitle" idx="4294967295"/>
          </p:nvPr>
        </p:nvSpPr>
        <p:spPr>
          <a:xfrm>
            <a:off x="4316725" y="765200"/>
            <a:ext cx="4827000" cy="43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Соответствие ГОСТ Р 7.0.96 - 2016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Полнотекстовый поиск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Фасетный поиск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Поиск по электронным каталогам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Электронный Имидж-каталог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Гибкая система прав доступа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Работа с современными форматами электронных ресурсов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Личный кабинет читателя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AutoNum type="arabicPeriod"/>
            </a:pPr>
            <a:r>
              <a:rPr lang="ru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Интерфейс на национальном языке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2" name="Google Shape;762;p163"/>
          <p:cNvSpPr txBox="1">
            <a:spLocks noGrp="1"/>
          </p:cNvSpPr>
          <p:nvPr>
            <p:ph type="sldNum" idx="4294967295"/>
          </p:nvPr>
        </p:nvSpPr>
        <p:spPr>
          <a:xfrm>
            <a:off x="8796325" y="483900"/>
            <a:ext cx="27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oppins Light"/>
              <a:buNone/>
            </a:pPr>
            <a:fld id="{00000000-1234-1234-1234-123412341234}" type="slidenum">
              <a:rPr lang="ru" sz="9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</a:t>
            </a:fld>
            <a:endParaRPr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63" name="Google Shape;763;p163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" y="368712"/>
            <a:ext cx="6148424" cy="39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164"/>
          <p:cNvGrpSpPr/>
          <p:nvPr/>
        </p:nvGrpSpPr>
        <p:grpSpPr>
          <a:xfrm>
            <a:off x="0" y="1414350"/>
            <a:ext cx="9144003" cy="5219699"/>
            <a:chOff x="280750" y="261275"/>
            <a:chExt cx="9144003" cy="5219699"/>
          </a:xfrm>
        </p:grpSpPr>
        <p:pic>
          <p:nvPicPr>
            <p:cNvPr id="769" name="Google Shape;769;p16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011"/>
            <a:stretch/>
          </p:blipFill>
          <p:spPr>
            <a:xfrm>
              <a:off x="280750" y="261275"/>
              <a:ext cx="9144003" cy="90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16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750" y="1169675"/>
              <a:ext cx="9143997" cy="43112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1" name="Google Shape;771;p164"/>
          <p:cNvSpPr txBox="1"/>
          <p:nvPr/>
        </p:nvSpPr>
        <p:spPr>
          <a:xfrm>
            <a:off x="880300" y="890094"/>
            <a:ext cx="1206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Montserrat"/>
                <a:ea typeface="Montserrat"/>
                <a:cs typeface="Montserrat"/>
                <a:sym typeface="Montserrat"/>
              </a:rPr>
              <a:t>Қазақша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2" name="Google Shape;772;p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600" y="1007406"/>
            <a:ext cx="294712" cy="1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5638" y="1007406"/>
            <a:ext cx="294712" cy="1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64"/>
          <p:cNvSpPr txBox="1">
            <a:spLocks noGrp="1"/>
          </p:cNvSpPr>
          <p:nvPr>
            <p:ph type="body" idx="4294967295"/>
          </p:nvPr>
        </p:nvSpPr>
        <p:spPr>
          <a:xfrm>
            <a:off x="509400" y="296550"/>
            <a:ext cx="81252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Язык интерфейса читателя</a:t>
            </a:r>
            <a:endParaRPr sz="2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5" name="Google Shape;775;p164"/>
          <p:cNvSpPr txBox="1"/>
          <p:nvPr/>
        </p:nvSpPr>
        <p:spPr>
          <a:xfrm>
            <a:off x="2632773" y="890094"/>
            <a:ext cx="109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Русский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p164"/>
          <p:cNvSpPr txBox="1"/>
          <p:nvPr/>
        </p:nvSpPr>
        <p:spPr>
          <a:xfrm>
            <a:off x="4312645" y="890094"/>
            <a:ext cx="1439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English (US)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7" name="Google Shape;777;p1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8842" y="1007664"/>
            <a:ext cx="293939" cy="19595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64"/>
          <p:cNvSpPr txBox="1"/>
          <p:nvPr/>
        </p:nvSpPr>
        <p:spPr>
          <a:xfrm>
            <a:off x="6337445" y="890094"/>
            <a:ext cx="1439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Другие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p164"/>
          <p:cNvSpPr/>
          <p:nvPr/>
        </p:nvSpPr>
        <p:spPr>
          <a:xfrm>
            <a:off x="5966650" y="1007394"/>
            <a:ext cx="294600" cy="19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…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8C8C8C"/>
      </a:lt1>
      <a:dk2>
        <a:srgbClr val="A7A7A7"/>
      </a:dk2>
      <a:lt2>
        <a:srgbClr val="535353"/>
      </a:lt2>
      <a:accent1>
        <a:srgbClr val="9FD343"/>
      </a:accent1>
      <a:accent2>
        <a:srgbClr val="44D2A0"/>
      </a:accent2>
      <a:accent3>
        <a:srgbClr val="41D3E0"/>
      </a:accent3>
      <a:accent4>
        <a:srgbClr val="43A8E0"/>
      </a:accent4>
      <a:accent5>
        <a:srgbClr val="4683DC"/>
      </a:accent5>
      <a:accent6>
        <a:srgbClr val="546E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770</Words>
  <Application>Microsoft Office PowerPoint</Application>
  <PresentationFormat>Экран (16:9)</PresentationFormat>
  <Paragraphs>213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50" baseType="lpstr">
      <vt:lpstr>Raleway Thin</vt:lpstr>
      <vt:lpstr>Raleway</vt:lpstr>
      <vt:lpstr>Montserrat SemiBold</vt:lpstr>
      <vt:lpstr>Calibri</vt:lpstr>
      <vt:lpstr>Poppins Light</vt:lpstr>
      <vt:lpstr>Montserrat Medium</vt:lpstr>
      <vt:lpstr>Poppins SemiBold</vt:lpstr>
      <vt:lpstr>Raleway Light</vt:lpstr>
      <vt:lpstr>Montserrat Light</vt:lpstr>
      <vt:lpstr>Montserrat</vt:lpstr>
      <vt:lpstr>Oswald</vt:lpstr>
      <vt:lpstr>Arial</vt:lpstr>
      <vt:lpstr>Roboto</vt:lpstr>
      <vt:lpstr>Simple Light</vt:lpstr>
      <vt:lpstr>Simple Light</vt:lpstr>
      <vt:lpstr>Simple Light</vt:lpstr>
      <vt:lpstr>Simple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Odin</cp:lastModifiedBy>
  <cp:revision>3</cp:revision>
  <dcterms:modified xsi:type="dcterms:W3CDTF">2023-05-01T16:18:06Z</dcterms:modified>
</cp:coreProperties>
</file>